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2" r:id="rId15"/>
    <p:sldId id="273" r:id="rId16"/>
    <p:sldId id="271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7" r:id="rId30"/>
    <p:sldId id="288" r:id="rId31"/>
    <p:sldId id="286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</p:sldIdLst>
  <p:sldSz cx="12192000" cy="6858000"/>
  <p:notesSz cx="6858000" cy="9144000"/>
  <p:defaultTextStyle>
    <a:defPPr>
      <a:defRPr lang="lt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>
        <p:scale>
          <a:sx n="100" d="100"/>
          <a:sy n="100" d="100"/>
        </p:scale>
        <p:origin x="876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55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customXml" Target="../customXml/item3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Žydrūnė Kelpšaitė" userId="e943768126acec1d" providerId="LiveId" clId="{31712FD7-FA85-48BA-9D35-5382388CFC74}"/>
    <pc:docChg chg="undo custSel addSld delSld modSld">
      <pc:chgData name="Žydrūnė Kelpšaitė" userId="e943768126acec1d" providerId="LiveId" clId="{31712FD7-FA85-48BA-9D35-5382388CFC74}" dt="2026-02-04T13:04:49.150" v="557" actId="20577"/>
      <pc:docMkLst>
        <pc:docMk/>
      </pc:docMkLst>
      <pc:sldChg chg="modSp mod">
        <pc:chgData name="Žydrūnė Kelpšaitė" userId="e943768126acec1d" providerId="LiveId" clId="{31712FD7-FA85-48BA-9D35-5382388CFC74}" dt="2026-02-04T11:41:48.488" v="519" actId="20577"/>
        <pc:sldMkLst>
          <pc:docMk/>
          <pc:sldMk cId="347453135" sldId="260"/>
        </pc:sldMkLst>
        <pc:spChg chg="mod">
          <ac:chgData name="Žydrūnė Kelpšaitė" userId="e943768126acec1d" providerId="LiveId" clId="{31712FD7-FA85-48BA-9D35-5382388CFC74}" dt="2026-02-04T11:41:48.488" v="519" actId="20577"/>
          <ac:spMkLst>
            <pc:docMk/>
            <pc:sldMk cId="347453135" sldId="260"/>
            <ac:spMk id="3" creationId="{9A521180-C274-DB9A-6B20-6324749E153E}"/>
          </ac:spMkLst>
        </pc:spChg>
      </pc:sldChg>
      <pc:sldChg chg="modSp mod">
        <pc:chgData name="Žydrūnė Kelpšaitė" userId="e943768126acec1d" providerId="LiveId" clId="{31712FD7-FA85-48BA-9D35-5382388CFC74}" dt="2026-02-04T11:46:10.640" v="522" actId="1076"/>
        <pc:sldMkLst>
          <pc:docMk/>
          <pc:sldMk cId="1580013631" sldId="261"/>
        </pc:sldMkLst>
        <pc:spChg chg="mod">
          <ac:chgData name="Žydrūnė Kelpšaitė" userId="e943768126acec1d" providerId="LiveId" clId="{31712FD7-FA85-48BA-9D35-5382388CFC74}" dt="2026-02-04T11:46:10.640" v="522" actId="1076"/>
          <ac:spMkLst>
            <pc:docMk/>
            <pc:sldMk cId="1580013631" sldId="261"/>
            <ac:spMk id="4" creationId="{D7CCE64D-B3C8-6CD1-EA88-B9ABE0FEBB29}"/>
          </ac:spMkLst>
        </pc:spChg>
        <pc:picChg chg="mod">
          <ac:chgData name="Žydrūnė Kelpšaitė" userId="e943768126acec1d" providerId="LiveId" clId="{31712FD7-FA85-48BA-9D35-5382388CFC74}" dt="2026-02-04T11:45:33.030" v="521" actId="1076"/>
          <ac:picMkLst>
            <pc:docMk/>
            <pc:sldMk cId="1580013631" sldId="261"/>
            <ac:picMk id="6" creationId="{29CD8821-50F9-66D3-7077-D78B1DC610C9}"/>
          </ac:picMkLst>
        </pc:picChg>
      </pc:sldChg>
      <pc:sldChg chg="addSp delSp modSp mod">
        <pc:chgData name="Žydrūnė Kelpšaitė" userId="e943768126acec1d" providerId="LiveId" clId="{31712FD7-FA85-48BA-9D35-5382388CFC74}" dt="2026-01-13T18:32:48.879" v="3"/>
        <pc:sldMkLst>
          <pc:docMk/>
          <pc:sldMk cId="3934811727" sldId="262"/>
        </pc:sldMkLst>
        <pc:picChg chg="add mod">
          <ac:chgData name="Žydrūnė Kelpšaitė" userId="e943768126acec1d" providerId="LiveId" clId="{31712FD7-FA85-48BA-9D35-5382388CFC74}" dt="2026-01-13T18:32:48.879" v="3"/>
          <ac:picMkLst>
            <pc:docMk/>
            <pc:sldMk cId="3934811727" sldId="262"/>
            <ac:picMk id="9" creationId="{1A3E41B3-8FB9-D216-A4D8-85425C3AE8E2}"/>
          </ac:picMkLst>
        </pc:picChg>
      </pc:sldChg>
      <pc:sldChg chg="addSp delSp modSp mod">
        <pc:chgData name="Žydrūnė Kelpšaitė" userId="e943768126acec1d" providerId="LiveId" clId="{31712FD7-FA85-48BA-9D35-5382388CFC74}" dt="2026-01-13T18:32:45.156" v="2" actId="21"/>
        <pc:sldMkLst>
          <pc:docMk/>
          <pc:sldMk cId="1653612758" sldId="263"/>
        </pc:sldMkLst>
        <pc:picChg chg="add mod">
          <ac:chgData name="Žydrūnė Kelpšaitė" userId="e943768126acec1d" providerId="LiveId" clId="{31712FD7-FA85-48BA-9D35-5382388CFC74}" dt="2026-01-13T18:32:42.440" v="1"/>
          <ac:picMkLst>
            <pc:docMk/>
            <pc:sldMk cId="1653612758" sldId="263"/>
            <ac:picMk id="8" creationId="{62E44BC9-A2F4-5F78-C45C-32E3800485CB}"/>
          </ac:picMkLst>
        </pc:picChg>
      </pc:sldChg>
      <pc:sldChg chg="addSp modSp new mod">
        <pc:chgData name="Žydrūnė Kelpšaitė" userId="e943768126acec1d" providerId="LiveId" clId="{31712FD7-FA85-48BA-9D35-5382388CFC74}" dt="2026-01-13T18:37:16.500" v="12" actId="14100"/>
        <pc:sldMkLst>
          <pc:docMk/>
          <pc:sldMk cId="80127335" sldId="264"/>
        </pc:sldMkLst>
        <pc:spChg chg="mod">
          <ac:chgData name="Žydrūnė Kelpšaitė" userId="e943768126acec1d" providerId="LiveId" clId="{31712FD7-FA85-48BA-9D35-5382388CFC74}" dt="2026-01-13T18:36:54.250" v="8" actId="27636"/>
          <ac:spMkLst>
            <pc:docMk/>
            <pc:sldMk cId="80127335" sldId="264"/>
            <ac:spMk id="2" creationId="{C2FE8807-B00B-D950-BA9C-7F0ECE33AA19}"/>
          </ac:spMkLst>
        </pc:spChg>
        <pc:picChg chg="add mod">
          <ac:chgData name="Žydrūnė Kelpšaitė" userId="e943768126acec1d" providerId="LiveId" clId="{31712FD7-FA85-48BA-9D35-5382388CFC74}" dt="2026-01-13T18:37:16.500" v="12" actId="14100"/>
          <ac:picMkLst>
            <pc:docMk/>
            <pc:sldMk cId="80127335" sldId="264"/>
            <ac:picMk id="4" creationId="{3531E5AA-629A-E15C-6A6D-F24E9ACA5696}"/>
          </ac:picMkLst>
        </pc:picChg>
      </pc:sldChg>
      <pc:sldChg chg="addSp modSp new mod">
        <pc:chgData name="Žydrūnė Kelpšaitė" userId="e943768126acec1d" providerId="LiveId" clId="{31712FD7-FA85-48BA-9D35-5382388CFC74}" dt="2026-01-13T18:37:57.472" v="20" actId="14100"/>
        <pc:sldMkLst>
          <pc:docMk/>
          <pc:sldMk cId="313597116" sldId="265"/>
        </pc:sldMkLst>
        <pc:spChg chg="mod">
          <ac:chgData name="Žydrūnė Kelpšaitė" userId="e943768126acec1d" providerId="LiveId" clId="{31712FD7-FA85-48BA-9D35-5382388CFC74}" dt="2026-01-13T18:37:29.939" v="14"/>
          <ac:spMkLst>
            <pc:docMk/>
            <pc:sldMk cId="313597116" sldId="265"/>
            <ac:spMk id="2" creationId="{810EF21D-DE52-7F10-87DD-D77534262920}"/>
          </ac:spMkLst>
        </pc:spChg>
        <pc:spChg chg="add mod">
          <ac:chgData name="Žydrūnė Kelpšaitė" userId="e943768126acec1d" providerId="LiveId" clId="{31712FD7-FA85-48BA-9D35-5382388CFC74}" dt="2026-01-13T18:37:46.613" v="16" actId="1076"/>
          <ac:spMkLst>
            <pc:docMk/>
            <pc:sldMk cId="313597116" sldId="265"/>
            <ac:spMk id="4" creationId="{5585065E-63E1-2598-4B87-496CD6282914}"/>
          </ac:spMkLst>
        </pc:spChg>
        <pc:picChg chg="add mod">
          <ac:chgData name="Žydrūnė Kelpšaitė" userId="e943768126acec1d" providerId="LiveId" clId="{31712FD7-FA85-48BA-9D35-5382388CFC74}" dt="2026-01-13T18:37:57.472" v="20" actId="14100"/>
          <ac:picMkLst>
            <pc:docMk/>
            <pc:sldMk cId="313597116" sldId="265"/>
            <ac:picMk id="6" creationId="{7F4D620A-209D-6FEE-897B-231C780EFE15}"/>
          </ac:picMkLst>
        </pc:picChg>
      </pc:sldChg>
      <pc:sldChg chg="addSp modSp new mod">
        <pc:chgData name="Žydrūnė Kelpšaitė" userId="e943768126acec1d" providerId="LiveId" clId="{31712FD7-FA85-48BA-9D35-5382388CFC74}" dt="2026-01-13T18:38:45.345" v="32" actId="1076"/>
        <pc:sldMkLst>
          <pc:docMk/>
          <pc:sldMk cId="3450457116" sldId="266"/>
        </pc:sldMkLst>
        <pc:spChg chg="mod">
          <ac:chgData name="Žydrūnė Kelpšaitė" userId="e943768126acec1d" providerId="LiveId" clId="{31712FD7-FA85-48BA-9D35-5382388CFC74}" dt="2026-01-13T18:38:15.490" v="24" actId="27636"/>
          <ac:spMkLst>
            <pc:docMk/>
            <pc:sldMk cId="3450457116" sldId="266"/>
            <ac:spMk id="2" creationId="{3CD4B7E2-8A11-E27B-361B-B356C0FAE386}"/>
          </ac:spMkLst>
        </pc:spChg>
        <pc:spChg chg="add mod">
          <ac:chgData name="Žydrūnė Kelpšaitė" userId="e943768126acec1d" providerId="LiveId" clId="{31712FD7-FA85-48BA-9D35-5382388CFC74}" dt="2026-01-13T18:38:30.301" v="27" actId="14100"/>
          <ac:spMkLst>
            <pc:docMk/>
            <pc:sldMk cId="3450457116" sldId="266"/>
            <ac:spMk id="4" creationId="{DF67EA89-2B52-366E-79DB-06FA297AF017}"/>
          </ac:spMkLst>
        </pc:spChg>
        <pc:picChg chg="add mod">
          <ac:chgData name="Žydrūnė Kelpšaitė" userId="e943768126acec1d" providerId="LiveId" clId="{31712FD7-FA85-48BA-9D35-5382388CFC74}" dt="2026-01-13T18:38:45.345" v="32" actId="1076"/>
          <ac:picMkLst>
            <pc:docMk/>
            <pc:sldMk cId="3450457116" sldId="266"/>
            <ac:picMk id="6" creationId="{0C60E412-6EAB-953B-013B-410FD9AF16A0}"/>
          </ac:picMkLst>
        </pc:picChg>
      </pc:sldChg>
      <pc:sldChg chg="addSp modSp new mod">
        <pc:chgData name="Žydrūnė Kelpšaitė" userId="e943768126acec1d" providerId="LiveId" clId="{31712FD7-FA85-48BA-9D35-5382388CFC74}" dt="2026-01-15T07:47:26.906" v="503" actId="14100"/>
        <pc:sldMkLst>
          <pc:docMk/>
          <pc:sldMk cId="1855402017" sldId="267"/>
        </pc:sldMkLst>
        <pc:spChg chg="mod">
          <ac:chgData name="Žydrūnė Kelpšaitė" userId="e943768126acec1d" providerId="LiveId" clId="{31712FD7-FA85-48BA-9D35-5382388CFC74}" dt="2026-01-13T18:38:59.486" v="34"/>
          <ac:spMkLst>
            <pc:docMk/>
            <pc:sldMk cId="1855402017" sldId="267"/>
            <ac:spMk id="2" creationId="{1EEDE143-15CB-ECE6-BF7B-846A8C91ACA2}"/>
          </ac:spMkLst>
        </pc:spChg>
        <pc:spChg chg="add mod">
          <ac:chgData name="Žydrūnė Kelpšaitė" userId="e943768126acec1d" providerId="LiveId" clId="{31712FD7-FA85-48BA-9D35-5382388CFC74}" dt="2026-01-13T18:39:17.317" v="36" actId="1076"/>
          <ac:spMkLst>
            <pc:docMk/>
            <pc:sldMk cId="1855402017" sldId="267"/>
            <ac:spMk id="4" creationId="{D21AAEE2-BD1B-65A1-0BC4-B53FE280C385}"/>
          </ac:spMkLst>
        </pc:spChg>
        <pc:picChg chg="add mod">
          <ac:chgData name="Žydrūnė Kelpšaitė" userId="e943768126acec1d" providerId="LiveId" clId="{31712FD7-FA85-48BA-9D35-5382388CFC74}" dt="2026-01-15T07:47:26.906" v="503" actId="14100"/>
          <ac:picMkLst>
            <pc:docMk/>
            <pc:sldMk cId="1855402017" sldId="267"/>
            <ac:picMk id="6" creationId="{133C6695-7AEF-37EC-567F-2D03AE37E9DC}"/>
          </ac:picMkLst>
        </pc:picChg>
        <pc:picChg chg="add mod">
          <ac:chgData name="Žydrūnė Kelpšaitė" userId="e943768126acec1d" providerId="LiveId" clId="{31712FD7-FA85-48BA-9D35-5382388CFC74}" dt="2026-01-13T18:40:17.499" v="50" actId="1076"/>
          <ac:picMkLst>
            <pc:docMk/>
            <pc:sldMk cId="1855402017" sldId="267"/>
            <ac:picMk id="8" creationId="{6ADDC951-02BF-4AE1-B6CA-07223EA98C2D}"/>
          </ac:picMkLst>
        </pc:picChg>
      </pc:sldChg>
      <pc:sldChg chg="addSp modSp new mod">
        <pc:chgData name="Žydrūnė Kelpšaitė" userId="e943768126acec1d" providerId="LiveId" clId="{31712FD7-FA85-48BA-9D35-5382388CFC74}" dt="2026-01-13T18:41:28.174" v="61" actId="1076"/>
        <pc:sldMkLst>
          <pc:docMk/>
          <pc:sldMk cId="3722891560" sldId="268"/>
        </pc:sldMkLst>
        <pc:spChg chg="mod">
          <ac:chgData name="Žydrūnė Kelpšaitė" userId="e943768126acec1d" providerId="LiveId" clId="{31712FD7-FA85-48BA-9D35-5382388CFC74}" dt="2026-01-13T18:40:58.152" v="53"/>
          <ac:spMkLst>
            <pc:docMk/>
            <pc:sldMk cId="3722891560" sldId="268"/>
            <ac:spMk id="2" creationId="{6A450FD1-A67D-2266-C5C7-1F44DFB16388}"/>
          </ac:spMkLst>
        </pc:spChg>
        <pc:spChg chg="add mod">
          <ac:chgData name="Žydrūnė Kelpšaitė" userId="e943768126acec1d" providerId="LiveId" clId="{31712FD7-FA85-48BA-9D35-5382388CFC74}" dt="2026-01-13T18:41:11.352" v="56" actId="14100"/>
          <ac:spMkLst>
            <pc:docMk/>
            <pc:sldMk cId="3722891560" sldId="268"/>
            <ac:spMk id="4" creationId="{7BFFD13E-635B-AE9C-0446-BF80FDD50C65}"/>
          </ac:spMkLst>
        </pc:spChg>
        <pc:picChg chg="add mod">
          <ac:chgData name="Žydrūnė Kelpšaitė" userId="e943768126acec1d" providerId="LiveId" clId="{31712FD7-FA85-48BA-9D35-5382388CFC74}" dt="2026-01-13T18:41:28.174" v="61" actId="1076"/>
          <ac:picMkLst>
            <pc:docMk/>
            <pc:sldMk cId="3722891560" sldId="268"/>
            <ac:picMk id="6" creationId="{2DA5EF77-0197-7EC2-26D7-33EDFD20ABBD}"/>
          </ac:picMkLst>
        </pc:picChg>
      </pc:sldChg>
      <pc:sldChg chg="addSp delSp modSp add mod">
        <pc:chgData name="Žydrūnė Kelpšaitė" userId="e943768126acec1d" providerId="LiveId" clId="{31712FD7-FA85-48BA-9D35-5382388CFC74}" dt="2026-01-13T18:41:56.879" v="68" actId="1076"/>
        <pc:sldMkLst>
          <pc:docMk/>
          <pc:sldMk cId="2096243322" sldId="269"/>
        </pc:sldMkLst>
        <pc:picChg chg="add mod">
          <ac:chgData name="Žydrūnė Kelpšaitė" userId="e943768126acec1d" providerId="LiveId" clId="{31712FD7-FA85-48BA-9D35-5382388CFC74}" dt="2026-01-13T18:41:56.879" v="68" actId="1076"/>
          <ac:picMkLst>
            <pc:docMk/>
            <pc:sldMk cId="2096243322" sldId="269"/>
            <ac:picMk id="5" creationId="{8E9FFFE2-79C6-FCBB-BF97-5361CACF5340}"/>
          </ac:picMkLst>
        </pc:picChg>
      </pc:sldChg>
      <pc:sldChg chg="addSp modSp new mod">
        <pc:chgData name="Žydrūnė Kelpšaitė" userId="e943768126acec1d" providerId="LiveId" clId="{31712FD7-FA85-48BA-9D35-5382388CFC74}" dt="2026-01-15T07:50:41.080" v="505" actId="20577"/>
        <pc:sldMkLst>
          <pc:docMk/>
          <pc:sldMk cId="293743188" sldId="270"/>
        </pc:sldMkLst>
        <pc:spChg chg="mod">
          <ac:chgData name="Žydrūnė Kelpšaitė" userId="e943768126acec1d" providerId="LiveId" clId="{31712FD7-FA85-48BA-9D35-5382388CFC74}" dt="2026-01-13T18:42:35.690" v="74"/>
          <ac:spMkLst>
            <pc:docMk/>
            <pc:sldMk cId="293743188" sldId="270"/>
            <ac:spMk id="2" creationId="{910F26D2-31CC-2EA2-C1D1-6B2B161B7987}"/>
          </ac:spMkLst>
        </pc:spChg>
        <pc:spChg chg="add mod">
          <ac:chgData name="Žydrūnė Kelpšaitė" userId="e943768126acec1d" providerId="LiveId" clId="{31712FD7-FA85-48BA-9D35-5382388CFC74}" dt="2026-01-15T07:50:41.080" v="505" actId="20577"/>
          <ac:spMkLst>
            <pc:docMk/>
            <pc:sldMk cId="293743188" sldId="270"/>
            <ac:spMk id="4" creationId="{B58BA17F-72E0-FD8A-CB16-04E669A804D8}"/>
          </ac:spMkLst>
        </pc:spChg>
        <pc:picChg chg="add mod">
          <ac:chgData name="Žydrūnė Kelpšaitė" userId="e943768126acec1d" providerId="LiveId" clId="{31712FD7-FA85-48BA-9D35-5382388CFC74}" dt="2026-01-13T18:43:20.234" v="84" actId="1076"/>
          <ac:picMkLst>
            <pc:docMk/>
            <pc:sldMk cId="293743188" sldId="270"/>
            <ac:picMk id="6" creationId="{0FA344F2-7DDF-A8E5-6557-3880281915DB}"/>
          </ac:picMkLst>
        </pc:picChg>
      </pc:sldChg>
      <pc:sldChg chg="addSp modSp new mod">
        <pc:chgData name="Žydrūnė Kelpšaitė" userId="e943768126acec1d" providerId="LiveId" clId="{31712FD7-FA85-48BA-9D35-5382388CFC74}" dt="2026-01-13T18:45:39.007" v="116" actId="1076"/>
        <pc:sldMkLst>
          <pc:docMk/>
          <pc:sldMk cId="265047808" sldId="271"/>
        </pc:sldMkLst>
        <pc:spChg chg="mod">
          <ac:chgData name="Žydrūnė Kelpšaitė" userId="e943768126acec1d" providerId="LiveId" clId="{31712FD7-FA85-48BA-9D35-5382388CFC74}" dt="2026-01-13T18:45:15.953" v="108"/>
          <ac:spMkLst>
            <pc:docMk/>
            <pc:sldMk cId="265047808" sldId="271"/>
            <ac:spMk id="2" creationId="{9DE9BA7A-1A74-6499-FB5E-8F0E7E9BE873}"/>
          </ac:spMkLst>
        </pc:spChg>
        <pc:spChg chg="add mod">
          <ac:chgData name="Žydrūnė Kelpšaitė" userId="e943768126acec1d" providerId="LiveId" clId="{31712FD7-FA85-48BA-9D35-5382388CFC74}" dt="2026-01-13T18:45:27.346" v="112" actId="20577"/>
          <ac:spMkLst>
            <pc:docMk/>
            <pc:sldMk cId="265047808" sldId="271"/>
            <ac:spMk id="4" creationId="{C11A6C6D-E39C-50CF-FCEE-AF0429E9A6AA}"/>
          </ac:spMkLst>
        </pc:spChg>
        <pc:picChg chg="add mod">
          <ac:chgData name="Žydrūnė Kelpšaitė" userId="e943768126acec1d" providerId="LiveId" clId="{31712FD7-FA85-48BA-9D35-5382388CFC74}" dt="2026-01-13T18:45:39.007" v="116" actId="1076"/>
          <ac:picMkLst>
            <pc:docMk/>
            <pc:sldMk cId="265047808" sldId="271"/>
            <ac:picMk id="6" creationId="{EB97D7DF-C1C8-8D28-0FE6-9E764F988B6B}"/>
          </ac:picMkLst>
        </pc:picChg>
      </pc:sldChg>
      <pc:sldChg chg="addSp delSp modSp add mod">
        <pc:chgData name="Žydrūnė Kelpšaitė" userId="e943768126acec1d" providerId="LiveId" clId="{31712FD7-FA85-48BA-9D35-5382388CFC74}" dt="2026-01-15T07:51:59.064" v="507" actId="20577"/>
        <pc:sldMkLst>
          <pc:docMk/>
          <pc:sldMk cId="3348809883" sldId="272"/>
        </pc:sldMkLst>
        <pc:spChg chg="mod">
          <ac:chgData name="Žydrūnė Kelpšaitė" userId="e943768126acec1d" providerId="LiveId" clId="{31712FD7-FA85-48BA-9D35-5382388CFC74}" dt="2026-01-15T07:51:59.064" v="507" actId="20577"/>
          <ac:spMkLst>
            <pc:docMk/>
            <pc:sldMk cId="3348809883" sldId="272"/>
            <ac:spMk id="4" creationId="{17CB3E9D-098C-F26C-F7C9-D183E55C08C4}"/>
          </ac:spMkLst>
        </pc:spChg>
        <pc:picChg chg="add mod">
          <ac:chgData name="Žydrūnė Kelpšaitė" userId="e943768126acec1d" providerId="LiveId" clId="{31712FD7-FA85-48BA-9D35-5382388CFC74}" dt="2026-01-15T07:51:55.051" v="506" actId="1076"/>
          <ac:picMkLst>
            <pc:docMk/>
            <pc:sldMk cId="3348809883" sldId="272"/>
            <ac:picMk id="5" creationId="{24DB948D-754C-0683-B234-7B75C940521E}"/>
          </ac:picMkLst>
        </pc:picChg>
      </pc:sldChg>
      <pc:sldChg chg="addSp delSp modSp add mod">
        <pc:chgData name="Žydrūnė Kelpšaitė" userId="e943768126acec1d" providerId="LiveId" clId="{31712FD7-FA85-48BA-9D35-5382388CFC74}" dt="2026-01-13T18:44:53.036" v="103" actId="1076"/>
        <pc:sldMkLst>
          <pc:docMk/>
          <pc:sldMk cId="3792032346" sldId="273"/>
        </pc:sldMkLst>
        <pc:spChg chg="mod">
          <ac:chgData name="Žydrūnė Kelpšaitė" userId="e943768126acec1d" providerId="LiveId" clId="{31712FD7-FA85-48BA-9D35-5382388CFC74}" dt="2026-01-13T18:44:34.875" v="97" actId="20577"/>
          <ac:spMkLst>
            <pc:docMk/>
            <pc:sldMk cId="3792032346" sldId="273"/>
            <ac:spMk id="4" creationId="{75117EC0-B4F2-3DA2-4C29-3765D6A8B628}"/>
          </ac:spMkLst>
        </pc:spChg>
        <pc:picChg chg="add mod">
          <ac:chgData name="Žydrūnė Kelpšaitė" userId="e943768126acec1d" providerId="LiveId" clId="{31712FD7-FA85-48BA-9D35-5382388CFC74}" dt="2026-01-13T18:44:53.036" v="103" actId="1076"/>
          <ac:picMkLst>
            <pc:docMk/>
            <pc:sldMk cId="3792032346" sldId="273"/>
            <ac:picMk id="6" creationId="{236DB721-2FEB-E607-3F64-A86B5531ABDA}"/>
          </ac:picMkLst>
        </pc:picChg>
      </pc:sldChg>
      <pc:sldChg chg="addSp modSp new mod">
        <pc:chgData name="Žydrūnė Kelpšaitė" userId="e943768126acec1d" providerId="LiveId" clId="{31712FD7-FA85-48BA-9D35-5382388CFC74}" dt="2026-01-13T18:47:31.178" v="138" actId="20577"/>
        <pc:sldMkLst>
          <pc:docMk/>
          <pc:sldMk cId="731572063" sldId="274"/>
        </pc:sldMkLst>
        <pc:spChg chg="mod">
          <ac:chgData name="Žydrūnė Kelpšaitė" userId="e943768126acec1d" providerId="LiveId" clId="{31712FD7-FA85-48BA-9D35-5382388CFC74}" dt="2026-01-13T18:47:31.178" v="138" actId="20577"/>
          <ac:spMkLst>
            <pc:docMk/>
            <pc:sldMk cId="731572063" sldId="274"/>
            <ac:spMk id="2" creationId="{17E965BA-F48D-3C1F-0983-C01FA516804E}"/>
          </ac:spMkLst>
        </pc:spChg>
        <pc:spChg chg="add mod">
          <ac:chgData name="Žydrūnė Kelpšaitė" userId="e943768126acec1d" providerId="LiveId" clId="{31712FD7-FA85-48BA-9D35-5382388CFC74}" dt="2026-01-13T18:46:20.522" v="125" actId="20577"/>
          <ac:spMkLst>
            <pc:docMk/>
            <pc:sldMk cId="731572063" sldId="274"/>
            <ac:spMk id="4" creationId="{B4CFF3C8-56F0-0FD0-C6B2-6A045881B65F}"/>
          </ac:spMkLst>
        </pc:spChg>
        <pc:picChg chg="add mod">
          <ac:chgData name="Žydrūnė Kelpšaitė" userId="e943768126acec1d" providerId="LiveId" clId="{31712FD7-FA85-48BA-9D35-5382388CFC74}" dt="2026-01-13T18:46:37.342" v="130" actId="1076"/>
          <ac:picMkLst>
            <pc:docMk/>
            <pc:sldMk cId="731572063" sldId="274"/>
            <ac:picMk id="6" creationId="{CF67BBB2-F35F-5107-B579-80E3DFF3B686}"/>
          </ac:picMkLst>
        </pc:picChg>
      </pc:sldChg>
      <pc:sldChg chg="addSp delSp modSp add mod">
        <pc:chgData name="Žydrūnė Kelpšaitė" userId="e943768126acec1d" providerId="LiveId" clId="{31712FD7-FA85-48BA-9D35-5382388CFC74}" dt="2026-01-13T18:47:27.488" v="137" actId="20577"/>
        <pc:sldMkLst>
          <pc:docMk/>
          <pc:sldMk cId="1224835971" sldId="275"/>
        </pc:sldMkLst>
        <pc:spChg chg="mod">
          <ac:chgData name="Žydrūnė Kelpšaitė" userId="e943768126acec1d" providerId="LiveId" clId="{31712FD7-FA85-48BA-9D35-5382388CFC74}" dt="2026-01-13T18:47:27.488" v="137" actId="20577"/>
          <ac:spMkLst>
            <pc:docMk/>
            <pc:sldMk cId="1224835971" sldId="275"/>
            <ac:spMk id="2" creationId="{E76E7090-7E43-8BDB-E328-09F1D06A195C}"/>
          </ac:spMkLst>
        </pc:spChg>
        <pc:picChg chg="add mod">
          <ac:chgData name="Žydrūnė Kelpšaitė" userId="e943768126acec1d" providerId="LiveId" clId="{31712FD7-FA85-48BA-9D35-5382388CFC74}" dt="2026-01-13T18:47:17.577" v="136" actId="1076"/>
          <ac:picMkLst>
            <pc:docMk/>
            <pc:sldMk cId="1224835971" sldId="275"/>
            <ac:picMk id="5" creationId="{45F4C177-B828-601A-72E0-0147D67DB463}"/>
          </ac:picMkLst>
        </pc:picChg>
      </pc:sldChg>
      <pc:sldChg chg="addSp delSp modSp add mod">
        <pc:chgData name="Žydrūnė Kelpšaitė" userId="e943768126acec1d" providerId="LiveId" clId="{31712FD7-FA85-48BA-9D35-5382388CFC74}" dt="2026-01-13T18:48:18.107" v="149" actId="1076"/>
        <pc:sldMkLst>
          <pc:docMk/>
          <pc:sldMk cId="934094341" sldId="276"/>
        </pc:sldMkLst>
        <pc:spChg chg="mod">
          <ac:chgData name="Žydrūnė Kelpšaitė" userId="e943768126acec1d" providerId="LiveId" clId="{31712FD7-FA85-48BA-9D35-5382388CFC74}" dt="2026-01-13T18:47:38.794" v="140" actId="20577"/>
          <ac:spMkLst>
            <pc:docMk/>
            <pc:sldMk cId="934094341" sldId="276"/>
            <ac:spMk id="2" creationId="{00FFFE6E-264C-7434-7E90-EA67C4D64798}"/>
          </ac:spMkLst>
        </pc:spChg>
        <pc:spChg chg="mod">
          <ac:chgData name="Žydrūnė Kelpšaitė" userId="e943768126acec1d" providerId="LiveId" clId="{31712FD7-FA85-48BA-9D35-5382388CFC74}" dt="2026-01-13T18:47:59.167" v="143" actId="14100"/>
          <ac:spMkLst>
            <pc:docMk/>
            <pc:sldMk cId="934094341" sldId="276"/>
            <ac:spMk id="4" creationId="{E37640F1-0AB7-92F0-79D0-1D4A912A0E34}"/>
          </ac:spMkLst>
        </pc:spChg>
        <pc:picChg chg="add mod">
          <ac:chgData name="Žydrūnė Kelpšaitė" userId="e943768126acec1d" providerId="LiveId" clId="{31712FD7-FA85-48BA-9D35-5382388CFC74}" dt="2026-01-13T18:48:18.107" v="149" actId="1076"/>
          <ac:picMkLst>
            <pc:docMk/>
            <pc:sldMk cId="934094341" sldId="276"/>
            <ac:picMk id="6" creationId="{62737E01-CA2C-CCF1-D148-C6D214ABC94A}"/>
          </ac:picMkLst>
        </pc:picChg>
      </pc:sldChg>
      <pc:sldChg chg="addSp delSp modSp add mod">
        <pc:chgData name="Žydrūnė Kelpšaitė" userId="e943768126acec1d" providerId="LiveId" clId="{31712FD7-FA85-48BA-9D35-5382388CFC74}" dt="2026-01-13T18:48:46.052" v="156" actId="1076"/>
        <pc:sldMkLst>
          <pc:docMk/>
          <pc:sldMk cId="2713286358" sldId="277"/>
        </pc:sldMkLst>
        <pc:picChg chg="add mod">
          <ac:chgData name="Žydrūnė Kelpšaitė" userId="e943768126acec1d" providerId="LiveId" clId="{31712FD7-FA85-48BA-9D35-5382388CFC74}" dt="2026-01-13T18:48:46.052" v="156" actId="1076"/>
          <ac:picMkLst>
            <pc:docMk/>
            <pc:sldMk cId="2713286358" sldId="277"/>
            <ac:picMk id="5" creationId="{09EF9E14-AA9C-0F34-919D-6D0D1024D014}"/>
          </ac:picMkLst>
        </pc:picChg>
      </pc:sldChg>
      <pc:sldChg chg="addSp modSp new mod">
        <pc:chgData name="Žydrūnė Kelpšaitė" userId="e943768126acec1d" providerId="LiveId" clId="{31712FD7-FA85-48BA-9D35-5382388CFC74}" dt="2026-01-13T18:49:49.067" v="168" actId="1076"/>
        <pc:sldMkLst>
          <pc:docMk/>
          <pc:sldMk cId="2595876499" sldId="278"/>
        </pc:sldMkLst>
        <pc:spChg chg="mod">
          <ac:chgData name="Žydrūnė Kelpšaitė" userId="e943768126acec1d" providerId="LiveId" clId="{31712FD7-FA85-48BA-9D35-5382388CFC74}" dt="2026-01-13T18:49:12.592" v="158"/>
          <ac:spMkLst>
            <pc:docMk/>
            <pc:sldMk cId="2595876499" sldId="278"/>
            <ac:spMk id="2" creationId="{E36FE3D6-603E-FD1F-996F-7DEFFB0F60AE}"/>
          </ac:spMkLst>
        </pc:spChg>
        <pc:spChg chg="add mod">
          <ac:chgData name="Žydrūnė Kelpšaitė" userId="e943768126acec1d" providerId="LiveId" clId="{31712FD7-FA85-48BA-9D35-5382388CFC74}" dt="2026-01-13T18:49:28.037" v="162" actId="20577"/>
          <ac:spMkLst>
            <pc:docMk/>
            <pc:sldMk cId="2595876499" sldId="278"/>
            <ac:spMk id="4" creationId="{DDA6879F-1177-3C39-A68D-32845BC07C2D}"/>
          </ac:spMkLst>
        </pc:spChg>
        <pc:picChg chg="add mod">
          <ac:chgData name="Žydrūnė Kelpšaitė" userId="e943768126acec1d" providerId="LiveId" clId="{31712FD7-FA85-48BA-9D35-5382388CFC74}" dt="2026-01-13T18:49:49.067" v="168" actId="1076"/>
          <ac:picMkLst>
            <pc:docMk/>
            <pc:sldMk cId="2595876499" sldId="278"/>
            <ac:picMk id="6" creationId="{60D51B30-E2EB-BECD-6B5B-D3739503A330}"/>
          </ac:picMkLst>
        </pc:picChg>
      </pc:sldChg>
      <pc:sldChg chg="addSp delSp modSp add mod">
        <pc:chgData name="Žydrūnė Kelpšaitė" userId="e943768126acec1d" providerId="LiveId" clId="{31712FD7-FA85-48BA-9D35-5382388CFC74}" dt="2026-01-13T18:50:19.262" v="175" actId="1076"/>
        <pc:sldMkLst>
          <pc:docMk/>
          <pc:sldMk cId="3950377774" sldId="279"/>
        </pc:sldMkLst>
        <pc:picChg chg="add mod">
          <ac:chgData name="Žydrūnė Kelpšaitė" userId="e943768126acec1d" providerId="LiveId" clId="{31712FD7-FA85-48BA-9D35-5382388CFC74}" dt="2026-01-13T18:50:19.262" v="175" actId="1076"/>
          <ac:picMkLst>
            <pc:docMk/>
            <pc:sldMk cId="3950377774" sldId="279"/>
            <ac:picMk id="5" creationId="{74151A16-D2EF-07F4-969A-7EB04553C74E}"/>
          </ac:picMkLst>
        </pc:picChg>
      </pc:sldChg>
      <pc:sldChg chg="addSp modSp new mod">
        <pc:chgData name="Žydrūnė Kelpšaitė" userId="e943768126acec1d" providerId="LiveId" clId="{31712FD7-FA85-48BA-9D35-5382388CFC74}" dt="2026-01-15T08:11:29.258" v="508" actId="113"/>
        <pc:sldMkLst>
          <pc:docMk/>
          <pc:sldMk cId="1427033682" sldId="280"/>
        </pc:sldMkLst>
        <pc:spChg chg="mod">
          <ac:chgData name="Žydrūnė Kelpšaitė" userId="e943768126acec1d" providerId="LiveId" clId="{31712FD7-FA85-48BA-9D35-5382388CFC74}" dt="2026-01-13T18:50:42.803" v="180"/>
          <ac:spMkLst>
            <pc:docMk/>
            <pc:sldMk cId="1427033682" sldId="280"/>
            <ac:spMk id="2" creationId="{C44D2484-EC21-363A-B899-95FB7BA8C7CF}"/>
          </ac:spMkLst>
        </pc:spChg>
        <pc:spChg chg="add mod">
          <ac:chgData name="Žydrūnė Kelpšaitė" userId="e943768126acec1d" providerId="LiveId" clId="{31712FD7-FA85-48BA-9D35-5382388CFC74}" dt="2026-01-15T08:11:29.258" v="508" actId="113"/>
          <ac:spMkLst>
            <pc:docMk/>
            <pc:sldMk cId="1427033682" sldId="280"/>
            <ac:spMk id="4" creationId="{80B0294C-2374-8C21-A22A-723293EDB621}"/>
          </ac:spMkLst>
        </pc:spChg>
        <pc:picChg chg="add mod">
          <ac:chgData name="Žydrūnė Kelpšaitė" userId="e943768126acec1d" providerId="LiveId" clId="{31712FD7-FA85-48BA-9D35-5382388CFC74}" dt="2026-01-13T18:51:07.014" v="188" actId="1076"/>
          <ac:picMkLst>
            <pc:docMk/>
            <pc:sldMk cId="1427033682" sldId="280"/>
            <ac:picMk id="6" creationId="{8602AB7F-6BD5-54EF-AC11-B097F8DA2DE9}"/>
          </ac:picMkLst>
        </pc:picChg>
      </pc:sldChg>
      <pc:sldChg chg="addSp delSp modSp add mod">
        <pc:chgData name="Žydrūnė Kelpšaitė" userId="e943768126acec1d" providerId="LiveId" clId="{31712FD7-FA85-48BA-9D35-5382388CFC74}" dt="2026-01-13T18:52:30.135" v="201" actId="1076"/>
        <pc:sldMkLst>
          <pc:docMk/>
          <pc:sldMk cId="2663768404" sldId="281"/>
        </pc:sldMkLst>
        <pc:picChg chg="add mod">
          <ac:chgData name="Žydrūnė Kelpšaitė" userId="e943768126acec1d" providerId="LiveId" clId="{31712FD7-FA85-48BA-9D35-5382388CFC74}" dt="2026-01-13T18:52:21.375" v="196" actId="1076"/>
          <ac:picMkLst>
            <pc:docMk/>
            <pc:sldMk cId="2663768404" sldId="281"/>
            <ac:picMk id="5" creationId="{C159927A-A2C5-87FC-B810-846D8559C6AA}"/>
          </ac:picMkLst>
        </pc:picChg>
        <pc:picChg chg="add mod">
          <ac:chgData name="Žydrūnė Kelpšaitė" userId="e943768126acec1d" providerId="LiveId" clId="{31712FD7-FA85-48BA-9D35-5382388CFC74}" dt="2026-01-13T18:52:30.135" v="201" actId="1076"/>
          <ac:picMkLst>
            <pc:docMk/>
            <pc:sldMk cId="2663768404" sldId="281"/>
            <ac:picMk id="8" creationId="{277353E3-4FDD-E4BA-514A-471DA9FD35ED}"/>
          </ac:picMkLst>
        </pc:picChg>
      </pc:sldChg>
      <pc:sldChg chg="addSp delSp modSp add mod">
        <pc:chgData name="Žydrūnė Kelpšaitė" userId="e943768126acec1d" providerId="LiveId" clId="{31712FD7-FA85-48BA-9D35-5382388CFC74}" dt="2026-01-13T18:53:17.358" v="209" actId="1076"/>
        <pc:sldMkLst>
          <pc:docMk/>
          <pc:sldMk cId="3098702417" sldId="282"/>
        </pc:sldMkLst>
        <pc:picChg chg="add mod">
          <ac:chgData name="Žydrūnė Kelpšaitė" userId="e943768126acec1d" providerId="LiveId" clId="{31712FD7-FA85-48BA-9D35-5382388CFC74}" dt="2026-01-13T18:53:17.358" v="209" actId="1076"/>
          <ac:picMkLst>
            <pc:docMk/>
            <pc:sldMk cId="3098702417" sldId="282"/>
            <ac:picMk id="6" creationId="{9C017699-4231-4598-4064-03926A06C1FE}"/>
          </ac:picMkLst>
        </pc:picChg>
      </pc:sldChg>
      <pc:sldChg chg="addSp modSp new mod">
        <pc:chgData name="Žydrūnė Kelpšaitė" userId="e943768126acec1d" providerId="LiveId" clId="{31712FD7-FA85-48BA-9D35-5382388CFC74}" dt="2026-01-13T18:54:34.640" v="224" actId="1076"/>
        <pc:sldMkLst>
          <pc:docMk/>
          <pc:sldMk cId="1609883357" sldId="283"/>
        </pc:sldMkLst>
        <pc:spChg chg="mod">
          <ac:chgData name="Žydrūnė Kelpšaitė" userId="e943768126acec1d" providerId="LiveId" clId="{31712FD7-FA85-48BA-9D35-5382388CFC74}" dt="2026-01-13T18:54:09.932" v="215"/>
          <ac:spMkLst>
            <pc:docMk/>
            <pc:sldMk cId="1609883357" sldId="283"/>
            <ac:spMk id="2" creationId="{4F7DE189-D234-64C8-7A4B-C35EA73045FC}"/>
          </ac:spMkLst>
        </pc:spChg>
        <pc:spChg chg="add mod">
          <ac:chgData name="Žydrūnė Kelpšaitė" userId="e943768126acec1d" providerId="LiveId" clId="{31712FD7-FA85-48BA-9D35-5382388CFC74}" dt="2026-01-13T18:54:20.137" v="219" actId="20577"/>
          <ac:spMkLst>
            <pc:docMk/>
            <pc:sldMk cId="1609883357" sldId="283"/>
            <ac:spMk id="4" creationId="{646A9411-665D-FCA2-03C5-C6B88B040A6F}"/>
          </ac:spMkLst>
        </pc:spChg>
        <pc:picChg chg="add mod">
          <ac:chgData name="Žydrūnė Kelpšaitė" userId="e943768126acec1d" providerId="LiveId" clId="{31712FD7-FA85-48BA-9D35-5382388CFC74}" dt="2026-01-13T18:54:34.640" v="224" actId="1076"/>
          <ac:picMkLst>
            <pc:docMk/>
            <pc:sldMk cId="1609883357" sldId="283"/>
            <ac:picMk id="6" creationId="{A49CB2A1-BE1A-BC0A-97F6-9FAA71E80683}"/>
          </ac:picMkLst>
        </pc:picChg>
      </pc:sldChg>
      <pc:sldChg chg="addSp modSp new mod">
        <pc:chgData name="Žydrūnė Kelpšaitė" userId="e943768126acec1d" providerId="LiveId" clId="{31712FD7-FA85-48BA-9D35-5382388CFC74}" dt="2026-01-13T18:55:37.735" v="239" actId="1076"/>
        <pc:sldMkLst>
          <pc:docMk/>
          <pc:sldMk cId="12072100" sldId="284"/>
        </pc:sldMkLst>
        <pc:spChg chg="mod">
          <ac:chgData name="Žydrūnė Kelpšaitė" userId="e943768126acec1d" providerId="LiveId" clId="{31712FD7-FA85-48BA-9D35-5382388CFC74}" dt="2026-01-13T18:55:11.473" v="231"/>
          <ac:spMkLst>
            <pc:docMk/>
            <pc:sldMk cId="12072100" sldId="284"/>
            <ac:spMk id="2" creationId="{B0B88E4C-CB62-EA0C-377A-81DFD2B47547}"/>
          </ac:spMkLst>
        </pc:spChg>
        <pc:spChg chg="add mod">
          <ac:chgData name="Žydrūnė Kelpšaitė" userId="e943768126acec1d" providerId="LiveId" clId="{31712FD7-FA85-48BA-9D35-5382388CFC74}" dt="2026-01-13T18:55:19.162" v="234" actId="14100"/>
          <ac:spMkLst>
            <pc:docMk/>
            <pc:sldMk cId="12072100" sldId="284"/>
            <ac:spMk id="4" creationId="{AD8CA5B2-D37F-53E9-4FBD-ABAE8B692882}"/>
          </ac:spMkLst>
        </pc:spChg>
        <pc:picChg chg="add mod">
          <ac:chgData name="Žydrūnė Kelpšaitė" userId="e943768126acec1d" providerId="LiveId" clId="{31712FD7-FA85-48BA-9D35-5382388CFC74}" dt="2026-01-13T18:55:37.735" v="239" actId="1076"/>
          <ac:picMkLst>
            <pc:docMk/>
            <pc:sldMk cId="12072100" sldId="284"/>
            <ac:picMk id="6" creationId="{666B2D0C-1A9B-CBBF-5C94-00F91BC00EAA}"/>
          </ac:picMkLst>
        </pc:picChg>
      </pc:sldChg>
      <pc:sldChg chg="addSp delSp modSp new mod">
        <pc:chgData name="Žydrūnė Kelpšaitė" userId="e943768126acec1d" providerId="LiveId" clId="{31712FD7-FA85-48BA-9D35-5382388CFC74}" dt="2026-01-13T18:56:41.484" v="257" actId="1076"/>
        <pc:sldMkLst>
          <pc:docMk/>
          <pc:sldMk cId="1871346839" sldId="285"/>
        </pc:sldMkLst>
        <pc:spChg chg="mod">
          <ac:chgData name="Žydrūnė Kelpšaitė" userId="e943768126acec1d" providerId="LiveId" clId="{31712FD7-FA85-48BA-9D35-5382388CFC74}" dt="2026-01-13T18:56:17.861" v="249"/>
          <ac:spMkLst>
            <pc:docMk/>
            <pc:sldMk cId="1871346839" sldId="285"/>
            <ac:spMk id="2" creationId="{390AD5C8-74F2-089D-877B-34847F6BA0D3}"/>
          </ac:spMkLst>
        </pc:spChg>
        <pc:spChg chg="add mod">
          <ac:chgData name="Žydrūnė Kelpšaitė" userId="e943768126acec1d" providerId="LiveId" clId="{31712FD7-FA85-48BA-9D35-5382388CFC74}" dt="2026-01-13T18:56:26.266" v="252" actId="14100"/>
          <ac:spMkLst>
            <pc:docMk/>
            <pc:sldMk cId="1871346839" sldId="285"/>
            <ac:spMk id="6" creationId="{E0BD004F-A0A1-60A8-D1C8-B05DDB31ECD3}"/>
          </ac:spMkLst>
        </pc:spChg>
        <pc:picChg chg="add mod">
          <ac:chgData name="Žydrūnė Kelpšaitė" userId="e943768126acec1d" providerId="LiveId" clId="{31712FD7-FA85-48BA-9D35-5382388CFC74}" dt="2026-01-13T18:56:41.484" v="257" actId="1076"/>
          <ac:picMkLst>
            <pc:docMk/>
            <pc:sldMk cId="1871346839" sldId="285"/>
            <ac:picMk id="8" creationId="{DD037A51-E955-43BB-5C3F-1DC5BD6FAE3B}"/>
          </ac:picMkLst>
        </pc:picChg>
      </pc:sldChg>
      <pc:sldChg chg="addSp modSp new mod">
        <pc:chgData name="Žydrūnė Kelpšaitė" userId="e943768126acec1d" providerId="LiveId" clId="{31712FD7-FA85-48BA-9D35-5382388CFC74}" dt="2026-01-15T08:23:23.932" v="511" actId="20577"/>
        <pc:sldMkLst>
          <pc:docMk/>
          <pc:sldMk cId="3371148979" sldId="286"/>
        </pc:sldMkLst>
        <pc:spChg chg="mod">
          <ac:chgData name="Žydrūnė Kelpšaitė" userId="e943768126acec1d" providerId="LiveId" clId="{31712FD7-FA85-48BA-9D35-5382388CFC74}" dt="2026-01-13T18:58:23.902" v="273"/>
          <ac:spMkLst>
            <pc:docMk/>
            <pc:sldMk cId="3371148979" sldId="286"/>
            <ac:spMk id="2" creationId="{AE4FFFE6-B0C7-33AA-68A6-ABB1EB8F3883}"/>
          </ac:spMkLst>
        </pc:spChg>
        <pc:spChg chg="add mod">
          <ac:chgData name="Žydrūnė Kelpšaitė" userId="e943768126acec1d" providerId="LiveId" clId="{31712FD7-FA85-48BA-9D35-5382388CFC74}" dt="2026-01-15T08:23:23.932" v="511" actId="20577"/>
          <ac:spMkLst>
            <pc:docMk/>
            <pc:sldMk cId="3371148979" sldId="286"/>
            <ac:spMk id="4" creationId="{0844AC42-6037-18D7-67A4-2C4A6AD12113}"/>
          </ac:spMkLst>
        </pc:spChg>
        <pc:picChg chg="add mod">
          <ac:chgData name="Žydrūnė Kelpšaitė" userId="e943768126acec1d" providerId="LiveId" clId="{31712FD7-FA85-48BA-9D35-5382388CFC74}" dt="2026-01-13T18:59:02.823" v="283" actId="1076"/>
          <ac:picMkLst>
            <pc:docMk/>
            <pc:sldMk cId="3371148979" sldId="286"/>
            <ac:picMk id="6" creationId="{733A97AF-2BDD-B963-3B4F-A42A8CAC2C2D}"/>
          </ac:picMkLst>
        </pc:picChg>
      </pc:sldChg>
      <pc:sldChg chg="addSp delSp modSp add mod">
        <pc:chgData name="Žydrūnė Kelpšaitė" userId="e943768126acec1d" providerId="LiveId" clId="{31712FD7-FA85-48BA-9D35-5382388CFC74}" dt="2026-01-13T18:57:22.990" v="265" actId="1076"/>
        <pc:sldMkLst>
          <pc:docMk/>
          <pc:sldMk cId="2606423532" sldId="287"/>
        </pc:sldMkLst>
        <pc:spChg chg="mod">
          <ac:chgData name="Žydrūnė Kelpšaitė" userId="e943768126acec1d" providerId="LiveId" clId="{31712FD7-FA85-48BA-9D35-5382388CFC74}" dt="2026-01-13T18:57:05.601" v="260"/>
          <ac:spMkLst>
            <pc:docMk/>
            <pc:sldMk cId="2606423532" sldId="287"/>
            <ac:spMk id="6" creationId="{5DDEDADB-626E-350F-7B76-7F56A7D47C0E}"/>
          </ac:spMkLst>
        </pc:spChg>
        <pc:picChg chg="add mod">
          <ac:chgData name="Žydrūnė Kelpšaitė" userId="e943768126acec1d" providerId="LiveId" clId="{31712FD7-FA85-48BA-9D35-5382388CFC74}" dt="2026-01-13T18:57:22.990" v="265" actId="1076"/>
          <ac:picMkLst>
            <pc:docMk/>
            <pc:sldMk cId="2606423532" sldId="287"/>
            <ac:picMk id="4" creationId="{C903D0FA-ADDC-78A0-4533-9F43A3E72472}"/>
          </ac:picMkLst>
        </pc:picChg>
      </pc:sldChg>
      <pc:sldChg chg="addSp delSp modSp add mod">
        <pc:chgData name="Žydrūnė Kelpšaitė" userId="e943768126acec1d" providerId="LiveId" clId="{31712FD7-FA85-48BA-9D35-5382388CFC74}" dt="2026-01-15T08:22:01.282" v="509" actId="20577"/>
        <pc:sldMkLst>
          <pc:docMk/>
          <pc:sldMk cId="648391107" sldId="288"/>
        </pc:sldMkLst>
        <pc:spChg chg="mod">
          <ac:chgData name="Žydrūnė Kelpšaitė" userId="e943768126acec1d" providerId="LiveId" clId="{31712FD7-FA85-48BA-9D35-5382388CFC74}" dt="2026-01-15T08:22:01.282" v="509" actId="20577"/>
          <ac:spMkLst>
            <pc:docMk/>
            <pc:sldMk cId="648391107" sldId="288"/>
            <ac:spMk id="6" creationId="{6653E7F3-12F2-BE92-D267-7799425E1BF9}"/>
          </ac:spMkLst>
        </pc:spChg>
        <pc:picChg chg="add mod">
          <ac:chgData name="Žydrūnė Kelpšaitė" userId="e943768126acec1d" providerId="LiveId" clId="{31712FD7-FA85-48BA-9D35-5382388CFC74}" dt="2026-01-13T18:58:05.850" v="272" actId="1076"/>
          <ac:picMkLst>
            <pc:docMk/>
            <pc:sldMk cId="648391107" sldId="288"/>
            <ac:picMk id="5" creationId="{B759EB1C-9879-698A-C21E-757A0766A895}"/>
          </ac:picMkLst>
        </pc:picChg>
      </pc:sldChg>
      <pc:sldChg chg="addSp delSp modSp add mod">
        <pc:chgData name="Žydrūnė Kelpšaitė" userId="e943768126acec1d" providerId="LiveId" clId="{31712FD7-FA85-48BA-9D35-5382388CFC74}" dt="2026-01-15T08:25:32.146" v="512" actId="13926"/>
        <pc:sldMkLst>
          <pc:docMk/>
          <pc:sldMk cId="612568740" sldId="289"/>
        </pc:sldMkLst>
        <pc:spChg chg="mod">
          <ac:chgData name="Žydrūnė Kelpšaitė" userId="e943768126acec1d" providerId="LiveId" clId="{31712FD7-FA85-48BA-9D35-5382388CFC74}" dt="2026-01-15T08:25:32.146" v="512" actId="13926"/>
          <ac:spMkLst>
            <pc:docMk/>
            <pc:sldMk cId="612568740" sldId="289"/>
            <ac:spMk id="4" creationId="{AA1ECDBB-11D4-5E70-E82E-773CD10D06E9}"/>
          </ac:spMkLst>
        </pc:spChg>
        <pc:picChg chg="add mod">
          <ac:chgData name="Žydrūnė Kelpšaitė" userId="e943768126acec1d" providerId="LiveId" clId="{31712FD7-FA85-48BA-9D35-5382388CFC74}" dt="2026-01-13T18:59:49.665" v="292" actId="1076"/>
          <ac:picMkLst>
            <pc:docMk/>
            <pc:sldMk cId="612568740" sldId="289"/>
            <ac:picMk id="5" creationId="{02DEA6B9-39AD-230D-B067-9C48BEF885F4}"/>
          </ac:picMkLst>
        </pc:picChg>
      </pc:sldChg>
      <pc:sldChg chg="addSp modSp new mod">
        <pc:chgData name="Žydrūnė Kelpšaitė" userId="e943768126acec1d" providerId="LiveId" clId="{31712FD7-FA85-48BA-9D35-5382388CFC74}" dt="2026-01-13T19:01:33.033" v="311" actId="1076"/>
        <pc:sldMkLst>
          <pc:docMk/>
          <pc:sldMk cId="2000979803" sldId="290"/>
        </pc:sldMkLst>
        <pc:spChg chg="mod">
          <ac:chgData name="Žydrūnė Kelpšaitė" userId="e943768126acec1d" providerId="LiveId" clId="{31712FD7-FA85-48BA-9D35-5382388CFC74}" dt="2026-01-13T19:00:31.252" v="295" actId="14100"/>
          <ac:spMkLst>
            <pc:docMk/>
            <pc:sldMk cId="2000979803" sldId="290"/>
            <ac:spMk id="2" creationId="{5454DF8A-1E90-47C6-2725-BDA958F6621D}"/>
          </ac:spMkLst>
        </pc:spChg>
        <pc:spChg chg="add mod">
          <ac:chgData name="Žydrūnė Kelpšaitė" userId="e943768126acec1d" providerId="LiveId" clId="{31712FD7-FA85-48BA-9D35-5382388CFC74}" dt="2026-01-13T19:00:40.860" v="299" actId="20577"/>
          <ac:spMkLst>
            <pc:docMk/>
            <pc:sldMk cId="2000979803" sldId="290"/>
            <ac:spMk id="4" creationId="{BFCCF48E-5160-5EAF-1A19-2F152576403F}"/>
          </ac:spMkLst>
        </pc:spChg>
        <pc:picChg chg="add mod">
          <ac:chgData name="Žydrūnė Kelpšaitė" userId="e943768126acec1d" providerId="LiveId" clId="{31712FD7-FA85-48BA-9D35-5382388CFC74}" dt="2026-01-13T19:01:14.112" v="306" actId="1076"/>
          <ac:picMkLst>
            <pc:docMk/>
            <pc:sldMk cId="2000979803" sldId="290"/>
            <ac:picMk id="6" creationId="{AA1F6414-39F9-BE68-1781-5F97A767CA62}"/>
          </ac:picMkLst>
        </pc:picChg>
        <pc:picChg chg="add mod">
          <ac:chgData name="Žydrūnė Kelpšaitė" userId="e943768126acec1d" providerId="LiveId" clId="{31712FD7-FA85-48BA-9D35-5382388CFC74}" dt="2026-01-13T19:01:33.033" v="311" actId="1076"/>
          <ac:picMkLst>
            <pc:docMk/>
            <pc:sldMk cId="2000979803" sldId="290"/>
            <ac:picMk id="8" creationId="{6E6CE35E-F1C7-E935-AED4-382EBD75DEB3}"/>
          </ac:picMkLst>
        </pc:picChg>
      </pc:sldChg>
      <pc:sldChg chg="addSp delSp modSp add mod">
        <pc:chgData name="Žydrūnė Kelpšaitė" userId="e943768126acec1d" providerId="LiveId" clId="{31712FD7-FA85-48BA-9D35-5382388CFC74}" dt="2026-01-13T19:02:52.557" v="326" actId="14100"/>
        <pc:sldMkLst>
          <pc:docMk/>
          <pc:sldMk cId="3258117129" sldId="291"/>
        </pc:sldMkLst>
        <pc:spChg chg="mod">
          <ac:chgData name="Žydrūnė Kelpšaitė" userId="e943768126acec1d" providerId="LiveId" clId="{31712FD7-FA85-48BA-9D35-5382388CFC74}" dt="2026-01-13T19:01:50.184" v="318" actId="20577"/>
          <ac:spMkLst>
            <pc:docMk/>
            <pc:sldMk cId="3258117129" sldId="291"/>
            <ac:spMk id="2" creationId="{C396953B-3AB2-1950-AF80-A276E5D9B771}"/>
          </ac:spMkLst>
        </pc:spChg>
        <pc:spChg chg="mod">
          <ac:chgData name="Žydrūnė Kelpšaitė" userId="e943768126acec1d" providerId="LiveId" clId="{31712FD7-FA85-48BA-9D35-5382388CFC74}" dt="2026-01-13T19:02:12.066" v="320" actId="20577"/>
          <ac:spMkLst>
            <pc:docMk/>
            <pc:sldMk cId="3258117129" sldId="291"/>
            <ac:spMk id="4" creationId="{048897DD-AE6F-64A4-179B-D4132F568054}"/>
          </ac:spMkLst>
        </pc:spChg>
        <pc:picChg chg="add mod">
          <ac:chgData name="Žydrūnė Kelpšaitė" userId="e943768126acec1d" providerId="LiveId" clId="{31712FD7-FA85-48BA-9D35-5382388CFC74}" dt="2026-01-13T19:02:52.557" v="326" actId="14100"/>
          <ac:picMkLst>
            <pc:docMk/>
            <pc:sldMk cId="3258117129" sldId="291"/>
            <ac:picMk id="5" creationId="{CD2A0FF4-4185-CEED-5C73-ABDCB4E6688E}"/>
          </ac:picMkLst>
        </pc:picChg>
      </pc:sldChg>
      <pc:sldChg chg="addSp modSp new mod">
        <pc:chgData name="Žydrūnė Kelpšaitė" userId="e943768126acec1d" providerId="LiveId" clId="{31712FD7-FA85-48BA-9D35-5382388CFC74}" dt="2026-01-15T08:50:45.077" v="514" actId="20577"/>
        <pc:sldMkLst>
          <pc:docMk/>
          <pc:sldMk cId="1832288185" sldId="292"/>
        </pc:sldMkLst>
        <pc:spChg chg="mod">
          <ac:chgData name="Žydrūnė Kelpšaitė" userId="e943768126acec1d" providerId="LiveId" clId="{31712FD7-FA85-48BA-9D35-5382388CFC74}" dt="2026-01-13T19:03:10.578" v="328"/>
          <ac:spMkLst>
            <pc:docMk/>
            <pc:sldMk cId="1832288185" sldId="292"/>
            <ac:spMk id="2" creationId="{317DAA10-A9C6-EA91-7D36-BEBAA27C6E49}"/>
          </ac:spMkLst>
        </pc:spChg>
        <pc:spChg chg="add mod">
          <ac:chgData name="Žydrūnė Kelpšaitė" userId="e943768126acec1d" providerId="LiveId" clId="{31712FD7-FA85-48BA-9D35-5382388CFC74}" dt="2026-01-15T08:50:45.077" v="514" actId="20577"/>
          <ac:spMkLst>
            <pc:docMk/>
            <pc:sldMk cId="1832288185" sldId="292"/>
            <ac:spMk id="6" creationId="{3C79CE3C-D00B-4CE8-8D87-280FAC30EB74}"/>
          </ac:spMkLst>
        </pc:spChg>
        <pc:picChg chg="add mod">
          <ac:chgData name="Žydrūnė Kelpšaitė" userId="e943768126acec1d" providerId="LiveId" clId="{31712FD7-FA85-48BA-9D35-5382388CFC74}" dt="2026-01-13T19:03:26.891" v="333" actId="1076"/>
          <ac:picMkLst>
            <pc:docMk/>
            <pc:sldMk cId="1832288185" sldId="292"/>
            <ac:picMk id="4" creationId="{35FFFCD1-CB19-A268-C3AC-83E6507EA005}"/>
          </ac:picMkLst>
        </pc:picChg>
      </pc:sldChg>
      <pc:sldChg chg="addSp delSp modSp add mod">
        <pc:chgData name="Žydrūnė Kelpšaitė" userId="e943768126acec1d" providerId="LiveId" clId="{31712FD7-FA85-48BA-9D35-5382388CFC74}" dt="2026-02-04T12:49:59.885" v="523" actId="20577"/>
        <pc:sldMkLst>
          <pc:docMk/>
          <pc:sldMk cId="2305157744" sldId="293"/>
        </pc:sldMkLst>
        <pc:spChg chg="mod">
          <ac:chgData name="Žydrūnė Kelpšaitė" userId="e943768126acec1d" providerId="LiveId" clId="{31712FD7-FA85-48BA-9D35-5382388CFC74}" dt="2026-02-04T12:49:59.885" v="523" actId="20577"/>
          <ac:spMkLst>
            <pc:docMk/>
            <pc:sldMk cId="2305157744" sldId="293"/>
            <ac:spMk id="2" creationId="{BBCE33E7-AD49-BD24-BC13-20DAECDADD07}"/>
          </ac:spMkLst>
        </pc:spChg>
        <pc:spChg chg="mod">
          <ac:chgData name="Žydrūnė Kelpšaitė" userId="e943768126acec1d" providerId="LiveId" clId="{31712FD7-FA85-48BA-9D35-5382388CFC74}" dt="2026-01-13T19:04:16.411" v="339"/>
          <ac:spMkLst>
            <pc:docMk/>
            <pc:sldMk cId="2305157744" sldId="293"/>
            <ac:spMk id="6" creationId="{082CF552-8C67-2285-0EEA-84EDC0F3B019}"/>
          </ac:spMkLst>
        </pc:spChg>
        <pc:picChg chg="add mod">
          <ac:chgData name="Žydrūnė Kelpšaitė" userId="e943768126acec1d" providerId="LiveId" clId="{31712FD7-FA85-48BA-9D35-5382388CFC74}" dt="2026-01-13T19:04:29.623" v="344" actId="1076"/>
          <ac:picMkLst>
            <pc:docMk/>
            <pc:sldMk cId="2305157744" sldId="293"/>
            <ac:picMk id="5" creationId="{CF09D177-3EB1-0A0B-1A76-2DD98E60F913}"/>
          </ac:picMkLst>
        </pc:picChg>
      </pc:sldChg>
      <pc:sldChg chg="addSp modSp new mod modNotesTx">
        <pc:chgData name="Žydrūnė Kelpšaitė" userId="e943768126acec1d" providerId="LiveId" clId="{31712FD7-FA85-48BA-9D35-5382388CFC74}" dt="2026-02-04T12:52:15.936" v="529" actId="20577"/>
        <pc:sldMkLst>
          <pc:docMk/>
          <pc:sldMk cId="984555230" sldId="294"/>
        </pc:sldMkLst>
        <pc:spChg chg="mod">
          <ac:chgData name="Žydrūnė Kelpšaitė" userId="e943768126acec1d" providerId="LiveId" clId="{31712FD7-FA85-48BA-9D35-5382388CFC74}" dt="2026-01-13T19:04:48.326" v="348" actId="27636"/>
          <ac:spMkLst>
            <pc:docMk/>
            <pc:sldMk cId="984555230" sldId="294"/>
            <ac:spMk id="2" creationId="{C115CBF4-E4F5-AC16-3667-A128CCD5591B}"/>
          </ac:spMkLst>
        </pc:spChg>
        <pc:spChg chg="add mod">
          <ac:chgData name="Žydrūnė Kelpšaitė" userId="e943768126acec1d" providerId="LiveId" clId="{31712FD7-FA85-48BA-9D35-5382388CFC74}" dt="2026-01-13T19:05:07.517" v="352" actId="20577"/>
          <ac:spMkLst>
            <pc:docMk/>
            <pc:sldMk cId="984555230" sldId="294"/>
            <ac:spMk id="4" creationId="{F914E22B-0C2E-AF9A-6D6C-B9FE85FBF5A3}"/>
          </ac:spMkLst>
        </pc:spChg>
        <pc:picChg chg="add mod">
          <ac:chgData name="Žydrūnė Kelpšaitė" userId="e943768126acec1d" providerId="LiveId" clId="{31712FD7-FA85-48BA-9D35-5382388CFC74}" dt="2026-01-13T19:05:25.054" v="357" actId="1076"/>
          <ac:picMkLst>
            <pc:docMk/>
            <pc:sldMk cId="984555230" sldId="294"/>
            <ac:picMk id="6" creationId="{BB821EF5-D789-6BCD-5E29-5164AF0FFDBD}"/>
          </ac:picMkLst>
        </pc:picChg>
      </pc:sldChg>
      <pc:sldChg chg="addSp modSp new mod modNotesTx">
        <pc:chgData name="Žydrūnė Kelpšaitė" userId="e943768126acec1d" providerId="LiveId" clId="{31712FD7-FA85-48BA-9D35-5382388CFC74}" dt="2026-02-04T12:53:22.058" v="535" actId="20577"/>
        <pc:sldMkLst>
          <pc:docMk/>
          <pc:sldMk cId="822052909" sldId="295"/>
        </pc:sldMkLst>
        <pc:spChg chg="mod">
          <ac:chgData name="Žydrūnė Kelpšaitė" userId="e943768126acec1d" providerId="LiveId" clId="{31712FD7-FA85-48BA-9D35-5382388CFC74}" dt="2026-01-13T19:05:40.751" v="359"/>
          <ac:spMkLst>
            <pc:docMk/>
            <pc:sldMk cId="822052909" sldId="295"/>
            <ac:spMk id="2" creationId="{1ABF9DEE-3457-8121-36CD-D7F00EBF15EB}"/>
          </ac:spMkLst>
        </pc:spChg>
        <pc:spChg chg="add mod">
          <ac:chgData name="Žydrūnė Kelpšaitė" userId="e943768126acec1d" providerId="LiveId" clId="{31712FD7-FA85-48BA-9D35-5382388CFC74}" dt="2026-01-15T08:53:30.009" v="516" actId="20577"/>
          <ac:spMkLst>
            <pc:docMk/>
            <pc:sldMk cId="822052909" sldId="295"/>
            <ac:spMk id="4" creationId="{1A202B0D-3832-E147-9549-03AAB138EED8}"/>
          </ac:spMkLst>
        </pc:spChg>
        <pc:picChg chg="add mod">
          <ac:chgData name="Žydrūnė Kelpšaitė" userId="e943768126acec1d" providerId="LiveId" clId="{31712FD7-FA85-48BA-9D35-5382388CFC74}" dt="2026-01-13T19:06:18.246" v="368" actId="1076"/>
          <ac:picMkLst>
            <pc:docMk/>
            <pc:sldMk cId="822052909" sldId="295"/>
            <ac:picMk id="6" creationId="{F764C5CE-0B6A-5B2A-DDDB-B1E4BD62C970}"/>
          </ac:picMkLst>
        </pc:picChg>
      </pc:sldChg>
      <pc:sldChg chg="addSp modSp new mod modNotesTx">
        <pc:chgData name="Žydrūnė Kelpšaitė" userId="e943768126acec1d" providerId="LiveId" clId="{31712FD7-FA85-48BA-9D35-5382388CFC74}" dt="2026-02-04T12:53:45.662" v="543" actId="20577"/>
        <pc:sldMkLst>
          <pc:docMk/>
          <pc:sldMk cId="672352689" sldId="296"/>
        </pc:sldMkLst>
        <pc:spChg chg="mod">
          <ac:chgData name="Žydrūnė Kelpšaitė" userId="e943768126acec1d" providerId="LiveId" clId="{31712FD7-FA85-48BA-9D35-5382388CFC74}" dt="2026-01-13T19:12:09.897" v="370"/>
          <ac:spMkLst>
            <pc:docMk/>
            <pc:sldMk cId="672352689" sldId="296"/>
            <ac:spMk id="2" creationId="{18CA5824-AC26-E1BF-1A58-84A7118D3A4A}"/>
          </ac:spMkLst>
        </pc:spChg>
        <pc:spChg chg="add mod">
          <ac:chgData name="Žydrūnė Kelpšaitė" userId="e943768126acec1d" providerId="LiveId" clId="{31712FD7-FA85-48BA-9D35-5382388CFC74}" dt="2026-01-13T19:12:46.709" v="380" actId="1076"/>
          <ac:spMkLst>
            <pc:docMk/>
            <pc:sldMk cId="672352689" sldId="296"/>
            <ac:spMk id="4" creationId="{F715B1C4-4937-9EFD-8CAD-AF94FF9B8FA4}"/>
          </ac:spMkLst>
        </pc:spChg>
        <pc:picChg chg="add mod">
          <ac:chgData name="Žydrūnė Kelpšaitė" userId="e943768126acec1d" providerId="LiveId" clId="{31712FD7-FA85-48BA-9D35-5382388CFC74}" dt="2026-01-13T19:12:52.447" v="382" actId="14100"/>
          <ac:picMkLst>
            <pc:docMk/>
            <pc:sldMk cId="672352689" sldId="296"/>
            <ac:picMk id="6" creationId="{42AE027A-F3BB-2E29-CC2A-5C50BCBC75C4}"/>
          </ac:picMkLst>
        </pc:picChg>
      </pc:sldChg>
      <pc:sldChg chg="addSp modSp new mod">
        <pc:chgData name="Žydrūnė Kelpšaitė" userId="e943768126acec1d" providerId="LiveId" clId="{31712FD7-FA85-48BA-9D35-5382388CFC74}" dt="2026-01-13T19:13:53.560" v="394" actId="1076"/>
        <pc:sldMkLst>
          <pc:docMk/>
          <pc:sldMk cId="3669648111" sldId="297"/>
        </pc:sldMkLst>
        <pc:spChg chg="mod">
          <ac:chgData name="Žydrūnė Kelpšaitė" userId="e943768126acec1d" providerId="LiveId" clId="{31712FD7-FA85-48BA-9D35-5382388CFC74}" dt="2026-01-13T19:13:16.712" v="385" actId="14100"/>
          <ac:spMkLst>
            <pc:docMk/>
            <pc:sldMk cId="3669648111" sldId="297"/>
            <ac:spMk id="2" creationId="{088212FE-44AB-0A5A-1A31-225EC030F2CA}"/>
          </ac:spMkLst>
        </pc:spChg>
        <pc:spChg chg="add mod">
          <ac:chgData name="Žydrūnė Kelpšaitė" userId="e943768126acec1d" providerId="LiveId" clId="{31712FD7-FA85-48BA-9D35-5382388CFC74}" dt="2026-01-13T19:13:37.189" v="390" actId="20577"/>
          <ac:spMkLst>
            <pc:docMk/>
            <pc:sldMk cId="3669648111" sldId="297"/>
            <ac:spMk id="4" creationId="{3CD8F009-E8D4-816D-5B4E-E680B1DEFEB7}"/>
          </ac:spMkLst>
        </pc:spChg>
        <pc:picChg chg="add mod">
          <ac:chgData name="Žydrūnė Kelpšaitė" userId="e943768126acec1d" providerId="LiveId" clId="{31712FD7-FA85-48BA-9D35-5382388CFC74}" dt="2026-01-13T19:13:53.560" v="394" actId="1076"/>
          <ac:picMkLst>
            <pc:docMk/>
            <pc:sldMk cId="3669648111" sldId="297"/>
            <ac:picMk id="6" creationId="{A3DF77AA-C992-C6EE-2F91-C12AFE53FAAC}"/>
          </ac:picMkLst>
        </pc:picChg>
      </pc:sldChg>
      <pc:sldChg chg="addSp delSp modSp add mod">
        <pc:chgData name="Žydrūnė Kelpšaitė" userId="e943768126acec1d" providerId="LiveId" clId="{31712FD7-FA85-48BA-9D35-5382388CFC74}" dt="2026-01-13T19:14:41.290" v="405" actId="1076"/>
        <pc:sldMkLst>
          <pc:docMk/>
          <pc:sldMk cId="1681092834" sldId="298"/>
        </pc:sldMkLst>
        <pc:spChg chg="mod">
          <ac:chgData name="Žydrūnė Kelpšaitė" userId="e943768126acec1d" providerId="LiveId" clId="{31712FD7-FA85-48BA-9D35-5382388CFC74}" dt="2026-01-13T19:14:25.294" v="399"/>
          <ac:spMkLst>
            <pc:docMk/>
            <pc:sldMk cId="1681092834" sldId="298"/>
            <ac:spMk id="4" creationId="{080DE32B-5DF9-00AF-5213-C3416A0A2BD0}"/>
          </ac:spMkLst>
        </pc:spChg>
        <pc:picChg chg="add mod">
          <ac:chgData name="Žydrūnė Kelpšaitė" userId="e943768126acec1d" providerId="LiveId" clId="{31712FD7-FA85-48BA-9D35-5382388CFC74}" dt="2026-01-13T19:14:41.290" v="405" actId="1076"/>
          <ac:picMkLst>
            <pc:docMk/>
            <pc:sldMk cId="1681092834" sldId="298"/>
            <ac:picMk id="5" creationId="{F26A6663-CE71-9836-92F0-5DC881DBF9BC}"/>
          </ac:picMkLst>
        </pc:picChg>
      </pc:sldChg>
      <pc:sldChg chg="addSp modSp new mod modNotesTx">
        <pc:chgData name="Žydrūnė Kelpšaitė" userId="e943768126acec1d" providerId="LiveId" clId="{31712FD7-FA85-48BA-9D35-5382388CFC74}" dt="2026-02-04T12:57:22.847" v="551" actId="20577"/>
        <pc:sldMkLst>
          <pc:docMk/>
          <pc:sldMk cId="3128657332" sldId="299"/>
        </pc:sldMkLst>
        <pc:spChg chg="mod">
          <ac:chgData name="Žydrūnė Kelpšaitė" userId="e943768126acec1d" providerId="LiveId" clId="{31712FD7-FA85-48BA-9D35-5382388CFC74}" dt="2026-01-13T19:15:07.816" v="407"/>
          <ac:spMkLst>
            <pc:docMk/>
            <pc:sldMk cId="3128657332" sldId="299"/>
            <ac:spMk id="2" creationId="{E36ED4BC-1C71-299A-81D7-0B7F99ADC277}"/>
          </ac:spMkLst>
        </pc:spChg>
        <pc:spChg chg="add mod">
          <ac:chgData name="Žydrūnė Kelpšaitė" userId="e943768126acec1d" providerId="LiveId" clId="{31712FD7-FA85-48BA-9D35-5382388CFC74}" dt="2026-01-13T19:15:22.972" v="411" actId="20577"/>
          <ac:spMkLst>
            <pc:docMk/>
            <pc:sldMk cId="3128657332" sldId="299"/>
            <ac:spMk id="4" creationId="{FCE26E9E-7357-88F5-83C2-F84D72DCB255}"/>
          </ac:spMkLst>
        </pc:spChg>
        <pc:picChg chg="add mod">
          <ac:chgData name="Žydrūnė Kelpšaitė" userId="e943768126acec1d" providerId="LiveId" clId="{31712FD7-FA85-48BA-9D35-5382388CFC74}" dt="2026-01-13T19:15:50.318" v="416" actId="1076"/>
          <ac:picMkLst>
            <pc:docMk/>
            <pc:sldMk cId="3128657332" sldId="299"/>
            <ac:picMk id="6" creationId="{279CB4B4-3D58-192A-2867-8BBF7933D3F6}"/>
          </ac:picMkLst>
        </pc:picChg>
      </pc:sldChg>
      <pc:sldChg chg="addSp modSp new mod">
        <pc:chgData name="Žydrūnė Kelpšaitė" userId="e943768126acec1d" providerId="LiveId" clId="{31712FD7-FA85-48BA-9D35-5382388CFC74}" dt="2026-01-13T19:17:54.693" v="429" actId="1076"/>
        <pc:sldMkLst>
          <pc:docMk/>
          <pc:sldMk cId="3168289465" sldId="300"/>
        </pc:sldMkLst>
        <pc:spChg chg="mod">
          <ac:chgData name="Žydrūnė Kelpšaitė" userId="e943768126acec1d" providerId="LiveId" clId="{31712FD7-FA85-48BA-9D35-5382388CFC74}" dt="2026-01-13T19:17:17.515" v="418"/>
          <ac:spMkLst>
            <pc:docMk/>
            <pc:sldMk cId="3168289465" sldId="300"/>
            <ac:spMk id="2" creationId="{F8FA7DCF-B8A1-55E3-26F6-421C42FDBEC9}"/>
          </ac:spMkLst>
        </pc:spChg>
        <pc:spChg chg="add mod">
          <ac:chgData name="Žydrūnė Kelpšaitė" userId="e943768126acec1d" providerId="LiveId" clId="{31712FD7-FA85-48BA-9D35-5382388CFC74}" dt="2026-01-13T19:17:39.203" v="424" actId="14100"/>
          <ac:spMkLst>
            <pc:docMk/>
            <pc:sldMk cId="3168289465" sldId="300"/>
            <ac:spMk id="4" creationId="{9B799F22-70EE-3FE4-D2DA-2C2A58DE2F3A}"/>
          </ac:spMkLst>
        </pc:spChg>
        <pc:picChg chg="add mod">
          <ac:chgData name="Žydrūnė Kelpšaitė" userId="e943768126acec1d" providerId="LiveId" clId="{31712FD7-FA85-48BA-9D35-5382388CFC74}" dt="2026-01-13T19:17:54.693" v="429" actId="1076"/>
          <ac:picMkLst>
            <pc:docMk/>
            <pc:sldMk cId="3168289465" sldId="300"/>
            <ac:picMk id="6" creationId="{0A36D693-726C-5A6C-81D0-BD4079F8C22F}"/>
          </ac:picMkLst>
        </pc:picChg>
      </pc:sldChg>
      <pc:sldChg chg="addSp modSp new mod">
        <pc:chgData name="Žydrūnė Kelpšaitė" userId="e943768126acec1d" providerId="LiveId" clId="{31712FD7-FA85-48BA-9D35-5382388CFC74}" dt="2026-01-13T19:19:06.567" v="447" actId="1076"/>
        <pc:sldMkLst>
          <pc:docMk/>
          <pc:sldMk cId="1414718815" sldId="301"/>
        </pc:sldMkLst>
        <pc:spChg chg="mod">
          <ac:chgData name="Žydrūnė Kelpšaitė" userId="e943768126acec1d" providerId="LiveId" clId="{31712FD7-FA85-48BA-9D35-5382388CFC74}" dt="2026-01-13T19:18:27.813" v="435"/>
          <ac:spMkLst>
            <pc:docMk/>
            <pc:sldMk cId="1414718815" sldId="301"/>
            <ac:spMk id="2" creationId="{324B49EC-2446-94C9-D7C4-9B39510BF317}"/>
          </ac:spMkLst>
        </pc:spChg>
        <pc:spChg chg="add mod">
          <ac:chgData name="Žydrūnė Kelpšaitė" userId="e943768126acec1d" providerId="LiveId" clId="{31712FD7-FA85-48BA-9D35-5382388CFC74}" dt="2026-01-13T19:18:49.394" v="442" actId="20577"/>
          <ac:spMkLst>
            <pc:docMk/>
            <pc:sldMk cId="1414718815" sldId="301"/>
            <ac:spMk id="4" creationId="{2F40AAE3-E0B7-77E7-22F0-9412FBB20DB6}"/>
          </ac:spMkLst>
        </pc:spChg>
        <pc:picChg chg="add mod">
          <ac:chgData name="Žydrūnė Kelpšaitė" userId="e943768126acec1d" providerId="LiveId" clId="{31712FD7-FA85-48BA-9D35-5382388CFC74}" dt="2026-01-13T19:19:06.567" v="447" actId="1076"/>
          <ac:picMkLst>
            <pc:docMk/>
            <pc:sldMk cId="1414718815" sldId="301"/>
            <ac:picMk id="6" creationId="{CBE771CD-18A3-ADC1-DED3-1BC2C411FFD2}"/>
          </ac:picMkLst>
        </pc:picChg>
      </pc:sldChg>
      <pc:sldChg chg="addSp modSp new mod modNotesTx">
        <pc:chgData name="Žydrūnė Kelpšaitė" userId="e943768126acec1d" providerId="LiveId" clId="{31712FD7-FA85-48BA-9D35-5382388CFC74}" dt="2026-02-04T13:04:49.150" v="557" actId="20577"/>
        <pc:sldMkLst>
          <pc:docMk/>
          <pc:sldMk cId="3755240944" sldId="302"/>
        </pc:sldMkLst>
        <pc:spChg chg="mod">
          <ac:chgData name="Žydrūnė Kelpšaitė" userId="e943768126acec1d" providerId="LiveId" clId="{31712FD7-FA85-48BA-9D35-5382388CFC74}" dt="2026-01-13T19:19:33.729" v="452"/>
          <ac:spMkLst>
            <pc:docMk/>
            <pc:sldMk cId="3755240944" sldId="302"/>
            <ac:spMk id="2" creationId="{CCA4BBD4-44F2-ED06-B6B3-55EBF20603F0}"/>
          </ac:spMkLst>
        </pc:spChg>
        <pc:spChg chg="add mod">
          <ac:chgData name="Žydrūnė Kelpšaitė" userId="e943768126acec1d" providerId="LiveId" clId="{31712FD7-FA85-48BA-9D35-5382388CFC74}" dt="2026-01-15T09:11:56.019" v="517" actId="113"/>
          <ac:spMkLst>
            <pc:docMk/>
            <pc:sldMk cId="3755240944" sldId="302"/>
            <ac:spMk id="4" creationId="{B683B085-3DA9-9452-44B0-8C43CD3DB3E4}"/>
          </ac:spMkLst>
        </pc:spChg>
        <pc:picChg chg="add mod">
          <ac:chgData name="Žydrūnė Kelpšaitė" userId="e943768126acec1d" providerId="LiveId" clId="{31712FD7-FA85-48BA-9D35-5382388CFC74}" dt="2026-01-13T19:20:20.926" v="462" actId="1076"/>
          <ac:picMkLst>
            <pc:docMk/>
            <pc:sldMk cId="3755240944" sldId="302"/>
            <ac:picMk id="6" creationId="{A64BDA50-CA7E-DC39-5F02-3529F92DC908}"/>
          </ac:picMkLst>
        </pc:picChg>
      </pc:sldChg>
      <pc:sldChg chg="addSp modSp new mod">
        <pc:chgData name="Žydrūnė Kelpšaitė" userId="e943768126acec1d" providerId="LiveId" clId="{31712FD7-FA85-48BA-9D35-5382388CFC74}" dt="2026-01-15T09:13:55.612" v="518" actId="113"/>
        <pc:sldMkLst>
          <pc:docMk/>
          <pc:sldMk cId="1848612716" sldId="303"/>
        </pc:sldMkLst>
        <pc:spChg chg="mod">
          <ac:chgData name="Žydrūnė Kelpšaitė" userId="e943768126acec1d" providerId="LiveId" clId="{31712FD7-FA85-48BA-9D35-5382388CFC74}" dt="2026-01-13T19:20:34.838" v="466" actId="27636"/>
          <ac:spMkLst>
            <pc:docMk/>
            <pc:sldMk cId="1848612716" sldId="303"/>
            <ac:spMk id="2" creationId="{739C8926-EB72-306F-1E76-5C81115A4AF3}"/>
          </ac:spMkLst>
        </pc:spChg>
        <pc:spChg chg="add mod">
          <ac:chgData name="Žydrūnė Kelpšaitė" userId="e943768126acec1d" providerId="LiveId" clId="{31712FD7-FA85-48BA-9D35-5382388CFC74}" dt="2026-01-15T09:13:55.612" v="518" actId="113"/>
          <ac:spMkLst>
            <pc:docMk/>
            <pc:sldMk cId="1848612716" sldId="303"/>
            <ac:spMk id="4" creationId="{C9FBC07A-82B1-5B8D-A69B-4F334A69F478}"/>
          </ac:spMkLst>
        </pc:spChg>
        <pc:picChg chg="add mod">
          <ac:chgData name="Žydrūnė Kelpšaitė" userId="e943768126acec1d" providerId="LiveId" clId="{31712FD7-FA85-48BA-9D35-5382388CFC74}" dt="2026-01-13T19:21:18.451" v="474" actId="1076"/>
          <ac:picMkLst>
            <pc:docMk/>
            <pc:sldMk cId="1848612716" sldId="303"/>
            <ac:picMk id="6" creationId="{BD0E3432-D598-28E0-2FF7-27839B3CFD7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ntraštės vietos rezervavimo ženklas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t-LT"/>
          </a:p>
        </p:txBody>
      </p:sp>
      <p:sp>
        <p:nvSpPr>
          <p:cNvPr id="3" name="Datos vietos rezervavimo ženklas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1DA1D2-7B88-4DB4-91FB-4823C6454622}" type="datetimeFigureOut">
              <a:rPr lang="lt-LT" smtClean="0"/>
              <a:t>2026-02-04</a:t>
            </a:fld>
            <a:endParaRPr lang="lt-LT"/>
          </a:p>
        </p:txBody>
      </p:sp>
      <p:sp>
        <p:nvSpPr>
          <p:cNvPr id="4" name="Skaidrės vaizdo vietos rezervavimo ženkla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t-LT"/>
          </a:p>
        </p:txBody>
      </p:sp>
      <p:sp>
        <p:nvSpPr>
          <p:cNvPr id="5" name="Pastabų vietos rezervavimo ženkl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6" name="Poraštės vietos rezervavimo ženklas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t-LT"/>
          </a:p>
        </p:txBody>
      </p:sp>
      <p:sp>
        <p:nvSpPr>
          <p:cNvPr id="7" name="Skaidrės numerio vietos rezervavimo ženklas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C2957-EE98-4B5B-BC56-ADCA08942A26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687831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kaidrės vaizdo vietos rezervavimo ženkla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astabų vietos rezervavimo ženkl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SVARBU</a:t>
            </a:r>
            <a:endParaRPr lang="lt-LT" dirty="0"/>
          </a:p>
        </p:txBody>
      </p:sp>
      <p:sp>
        <p:nvSpPr>
          <p:cNvPr id="4" name="Skaidrės numerio vietos rezervavimo ženklas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C2957-EE98-4B5B-BC56-ADCA08942A26}" type="slidenum">
              <a:rPr lang="lt-LT" smtClean="0"/>
              <a:t>37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124591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kaidrės vaizdo vietos rezervavimo ženkla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astabų vietos rezervavimo ženkl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SVARBU</a:t>
            </a:r>
            <a:endParaRPr lang="lt-LT" dirty="0"/>
          </a:p>
        </p:txBody>
      </p:sp>
      <p:sp>
        <p:nvSpPr>
          <p:cNvPr id="4" name="Skaidrės numerio vietos rezervavimo ženklas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C2957-EE98-4B5B-BC56-ADCA08942A26}" type="slidenum">
              <a:rPr lang="lt-LT" smtClean="0"/>
              <a:t>38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963490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kaidrės vaizdo vietos rezervavimo ženkla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astabų vietos rezervavimo ženkl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 </a:t>
            </a:r>
            <a:r>
              <a:rPr lang="en-US" dirty="0" err="1"/>
              <a:t>Svarbu</a:t>
            </a:r>
            <a:endParaRPr lang="lt-LT" dirty="0"/>
          </a:p>
        </p:txBody>
      </p:sp>
      <p:sp>
        <p:nvSpPr>
          <p:cNvPr id="4" name="Skaidrės numerio vietos rezervavimo ženklas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C2957-EE98-4B5B-BC56-ADCA08942A26}" type="slidenum">
              <a:rPr lang="lt-LT" smtClean="0"/>
              <a:t>39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598124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kaidrės vaizdo vietos rezervavimo ženkla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astabų vietos rezervavimo ženkl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 </a:t>
            </a:r>
            <a:r>
              <a:rPr lang="en-US" dirty="0" err="1"/>
              <a:t>Svarbu</a:t>
            </a:r>
            <a:endParaRPr lang="lt-LT" dirty="0"/>
          </a:p>
        </p:txBody>
      </p:sp>
      <p:sp>
        <p:nvSpPr>
          <p:cNvPr id="4" name="Skaidrės numerio vietos rezervavimo ženklas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C2957-EE98-4B5B-BC56-ADCA08942A26}" type="slidenum">
              <a:rPr lang="lt-LT" smtClean="0"/>
              <a:t>42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80397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kaidrės vaizdo vietos rezervavimo ženkla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astabų vietos rezervavimo ženkl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SVARBU</a:t>
            </a:r>
            <a:endParaRPr lang="lt-LT" dirty="0"/>
          </a:p>
        </p:txBody>
      </p:sp>
      <p:sp>
        <p:nvSpPr>
          <p:cNvPr id="4" name="Skaidrės numerio vietos rezervavimo ženklas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C2957-EE98-4B5B-BC56-ADCA08942A26}" type="slidenum">
              <a:rPr lang="lt-LT" smtClean="0"/>
              <a:t>45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134591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avadinimo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5208DEBA-2B08-464F-D7BD-8A475E9111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lt-LT"/>
              <a:t>Spustelėję redaguokite stilių</a:t>
            </a:r>
          </a:p>
        </p:txBody>
      </p:sp>
      <p:sp>
        <p:nvSpPr>
          <p:cNvPr id="3" name="Antrinis pavadinimas 2">
            <a:extLst>
              <a:ext uri="{FF2B5EF4-FFF2-40B4-BE49-F238E27FC236}">
                <a16:creationId xmlns:a16="http://schemas.microsoft.com/office/drawing/2014/main" id="{E3AE5543-34AC-1C9D-B5A0-1D263B4745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lt-LT"/>
              <a:t>Spustelėkite norėdami redaguoti šablono paantraštės stilių</a:t>
            </a:r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336B4D8A-9AE8-1F5E-6789-901E53A5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65164-7A88-44C7-934B-6F1BEE768408}" type="datetimeFigureOut">
              <a:rPr lang="lt-LT" smtClean="0"/>
              <a:t>2026-02-04</a:t>
            </a:fld>
            <a:endParaRPr lang="lt-LT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45823A9A-6CBE-56F3-CC9E-3FA5CC6C9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0240F9DF-5AD3-B222-7851-D91489FF9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385CA-0501-4647-9AEA-8CDCEAB7088E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39778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Pavadinimas ir vertikalus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8EC809A8-F8B2-3E5A-9003-6DED91864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redaguokite stilių</a:t>
            </a:r>
          </a:p>
        </p:txBody>
      </p:sp>
      <p:sp>
        <p:nvSpPr>
          <p:cNvPr id="3" name="Vertikalaus teksto vietos rezervavimo ženklas 2">
            <a:extLst>
              <a:ext uri="{FF2B5EF4-FFF2-40B4-BE49-F238E27FC236}">
                <a16:creationId xmlns:a16="http://schemas.microsoft.com/office/drawing/2014/main" id="{4026DA42-FBB4-CC28-2E68-E25C555306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4CF51F35-0A2B-1AFA-8714-184726CFB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65164-7A88-44C7-934B-6F1BEE768408}" type="datetimeFigureOut">
              <a:rPr lang="lt-LT" smtClean="0"/>
              <a:t>2026-02-04</a:t>
            </a:fld>
            <a:endParaRPr lang="lt-LT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32903ABA-CD8A-350F-2F3E-114D86A2B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5AA18C60-7AA8-3C44-3BF6-D1E68C9DC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385CA-0501-4647-9AEA-8CDCEAB7088E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33774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us 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us pavadinimas 1">
            <a:extLst>
              <a:ext uri="{FF2B5EF4-FFF2-40B4-BE49-F238E27FC236}">
                <a16:creationId xmlns:a16="http://schemas.microsoft.com/office/drawing/2014/main" id="{1A77BA85-D209-EA5C-4CF4-5A2B8F04F7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lt-LT"/>
              <a:t>Spustelėję redaguokite stilių</a:t>
            </a:r>
          </a:p>
        </p:txBody>
      </p:sp>
      <p:sp>
        <p:nvSpPr>
          <p:cNvPr id="3" name="Vertikalaus teksto vietos rezervavimo ženklas 2">
            <a:extLst>
              <a:ext uri="{FF2B5EF4-FFF2-40B4-BE49-F238E27FC236}">
                <a16:creationId xmlns:a16="http://schemas.microsoft.com/office/drawing/2014/main" id="{26B6644B-CBA3-7CAA-5BC6-67D49614A4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B397C801-B63C-C62F-0BDF-788E632DA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65164-7A88-44C7-934B-6F1BEE768408}" type="datetimeFigureOut">
              <a:rPr lang="lt-LT" smtClean="0"/>
              <a:t>2026-02-04</a:t>
            </a:fld>
            <a:endParaRPr lang="lt-LT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F9EFAB43-5FDD-117B-3427-39EF4F77C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61D26518-A1D0-A5AA-B754-76BAEE72F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385CA-0501-4647-9AEA-8CDCEAB7088E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07265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avadinimas ir turin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49662D51-5CCD-AC86-20E7-DC878A6C2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redaguokite stilių</a:t>
            </a:r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A57C6DBE-BA50-F9AB-40FA-52CB2B545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831CFFF1-170D-F53D-2C98-ED2EF0AD2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65164-7A88-44C7-934B-6F1BEE768408}" type="datetimeFigureOut">
              <a:rPr lang="lt-LT" smtClean="0"/>
              <a:t>2026-02-04</a:t>
            </a:fld>
            <a:endParaRPr lang="lt-LT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D8DFE7C4-176C-CB09-79CF-6487A8EF2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F3084055-AF26-54F5-C71D-0F4955286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385CA-0501-4647-9AEA-8CDCEAB7088E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185603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kcijos antrašt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BF051749-5989-B05D-C9D3-68665AE07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lt-LT"/>
              <a:t>Spustelėję redaguokite stilių</a:t>
            </a:r>
          </a:p>
        </p:txBody>
      </p:sp>
      <p:sp>
        <p:nvSpPr>
          <p:cNvPr id="3" name="Teksto vietos rezervavimo ženklas 2">
            <a:extLst>
              <a:ext uri="{FF2B5EF4-FFF2-40B4-BE49-F238E27FC236}">
                <a16:creationId xmlns:a16="http://schemas.microsoft.com/office/drawing/2014/main" id="{CD71BA8E-3433-1A23-9F67-57C5EA23E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54292082-5B84-C928-B3BC-6EC64B866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65164-7A88-44C7-934B-6F1BEE768408}" type="datetimeFigureOut">
              <a:rPr lang="lt-LT" smtClean="0"/>
              <a:t>2026-02-04</a:t>
            </a:fld>
            <a:endParaRPr lang="lt-LT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1CCDE29F-EBC1-AE28-1AA5-0D660DDCC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A11A5978-0EED-BBE4-76F7-9EE073460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385CA-0501-4647-9AEA-8CDCEAB7088E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305052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 turini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857E0CB5-AABB-DAFA-F45D-90C64C662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redaguokite stilių</a:t>
            </a:r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170C2A3B-69EB-A281-7A57-6DBFCB9297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4" name="Turinio vietos rezervavimo ženklas 3">
            <a:extLst>
              <a:ext uri="{FF2B5EF4-FFF2-40B4-BE49-F238E27FC236}">
                <a16:creationId xmlns:a16="http://schemas.microsoft.com/office/drawing/2014/main" id="{FC73BC12-8D75-2A9B-BBF4-E2DD259E08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5" name="Datos vietos rezervavimo ženklas 4">
            <a:extLst>
              <a:ext uri="{FF2B5EF4-FFF2-40B4-BE49-F238E27FC236}">
                <a16:creationId xmlns:a16="http://schemas.microsoft.com/office/drawing/2014/main" id="{32FE8881-A41A-09BB-83E6-A474C102E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65164-7A88-44C7-934B-6F1BEE768408}" type="datetimeFigureOut">
              <a:rPr lang="lt-LT" smtClean="0"/>
              <a:t>2026-02-04</a:t>
            </a:fld>
            <a:endParaRPr lang="lt-LT"/>
          </a:p>
        </p:txBody>
      </p:sp>
      <p:sp>
        <p:nvSpPr>
          <p:cNvPr id="6" name="Poraštės vietos rezervavimo ženklas 5">
            <a:extLst>
              <a:ext uri="{FF2B5EF4-FFF2-40B4-BE49-F238E27FC236}">
                <a16:creationId xmlns:a16="http://schemas.microsoft.com/office/drawing/2014/main" id="{4AA917EE-86EC-E16B-7001-5C18B492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kaidrės numerio vietos rezervavimo ženklas 6">
            <a:extLst>
              <a:ext uri="{FF2B5EF4-FFF2-40B4-BE49-F238E27FC236}">
                <a16:creationId xmlns:a16="http://schemas.microsoft.com/office/drawing/2014/main" id="{20D3F61B-A81D-FEB4-B9FF-626265708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385CA-0501-4647-9AEA-8CDCEAB7088E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546093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Lygini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1F99FEBA-4F6B-F2D8-8D18-E7AA82E9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lt-LT"/>
              <a:t>Spustelėję redaguokite stilių</a:t>
            </a:r>
          </a:p>
        </p:txBody>
      </p:sp>
      <p:sp>
        <p:nvSpPr>
          <p:cNvPr id="3" name="Teksto vietos rezervavimo ženklas 2">
            <a:extLst>
              <a:ext uri="{FF2B5EF4-FFF2-40B4-BE49-F238E27FC236}">
                <a16:creationId xmlns:a16="http://schemas.microsoft.com/office/drawing/2014/main" id="{D008D4F8-6EB1-A1DA-F501-CFF0F49BE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4" name="Turinio vietos rezervavimo ženklas 3">
            <a:extLst>
              <a:ext uri="{FF2B5EF4-FFF2-40B4-BE49-F238E27FC236}">
                <a16:creationId xmlns:a16="http://schemas.microsoft.com/office/drawing/2014/main" id="{ADF87AC3-BBE7-C450-D8BF-2FD93ED77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5" name="Teksto vietos rezervavimo ženklas 4">
            <a:extLst>
              <a:ext uri="{FF2B5EF4-FFF2-40B4-BE49-F238E27FC236}">
                <a16:creationId xmlns:a16="http://schemas.microsoft.com/office/drawing/2014/main" id="{8C8F92E3-B9DC-DEE2-FB78-1584A4A222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6" name="Turinio vietos rezervavimo ženklas 5">
            <a:extLst>
              <a:ext uri="{FF2B5EF4-FFF2-40B4-BE49-F238E27FC236}">
                <a16:creationId xmlns:a16="http://schemas.microsoft.com/office/drawing/2014/main" id="{EF4054AC-E310-4AC1-2C8B-3F803706B2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7" name="Datos vietos rezervavimo ženklas 6">
            <a:extLst>
              <a:ext uri="{FF2B5EF4-FFF2-40B4-BE49-F238E27FC236}">
                <a16:creationId xmlns:a16="http://schemas.microsoft.com/office/drawing/2014/main" id="{A274D47C-0341-27D2-66F2-42B2D1E6C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65164-7A88-44C7-934B-6F1BEE768408}" type="datetimeFigureOut">
              <a:rPr lang="lt-LT" smtClean="0"/>
              <a:t>2026-02-04</a:t>
            </a:fld>
            <a:endParaRPr lang="lt-LT"/>
          </a:p>
        </p:txBody>
      </p:sp>
      <p:sp>
        <p:nvSpPr>
          <p:cNvPr id="8" name="Poraštės vietos rezervavimo ženklas 7">
            <a:extLst>
              <a:ext uri="{FF2B5EF4-FFF2-40B4-BE49-F238E27FC236}">
                <a16:creationId xmlns:a16="http://schemas.microsoft.com/office/drawing/2014/main" id="{B9CCC7E3-7AD1-81C9-192E-72975DC7E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9" name="Skaidrės numerio vietos rezervavimo ženklas 8">
            <a:extLst>
              <a:ext uri="{FF2B5EF4-FFF2-40B4-BE49-F238E27FC236}">
                <a16:creationId xmlns:a16="http://schemas.microsoft.com/office/drawing/2014/main" id="{CFD602AC-957B-6E78-E20B-83450E65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385CA-0501-4647-9AEA-8CDCEAB7088E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619395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k pavadini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8621A547-85FA-D825-0D27-D063FB923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redaguokite stilių</a:t>
            </a:r>
          </a:p>
        </p:txBody>
      </p:sp>
      <p:sp>
        <p:nvSpPr>
          <p:cNvPr id="3" name="Datos vietos rezervavimo ženklas 2">
            <a:extLst>
              <a:ext uri="{FF2B5EF4-FFF2-40B4-BE49-F238E27FC236}">
                <a16:creationId xmlns:a16="http://schemas.microsoft.com/office/drawing/2014/main" id="{63600B88-8D3E-A0CD-F1EB-E61924D1D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65164-7A88-44C7-934B-6F1BEE768408}" type="datetimeFigureOut">
              <a:rPr lang="lt-LT" smtClean="0"/>
              <a:t>2026-02-04</a:t>
            </a:fld>
            <a:endParaRPr lang="lt-LT"/>
          </a:p>
        </p:txBody>
      </p:sp>
      <p:sp>
        <p:nvSpPr>
          <p:cNvPr id="4" name="Poraštės vietos rezervavimo ženklas 3">
            <a:extLst>
              <a:ext uri="{FF2B5EF4-FFF2-40B4-BE49-F238E27FC236}">
                <a16:creationId xmlns:a16="http://schemas.microsoft.com/office/drawing/2014/main" id="{4642C0C0-19F4-4503-EC06-0F93CFEA6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5" name="Skaidrės numerio vietos rezervavimo ženklas 4">
            <a:extLst>
              <a:ext uri="{FF2B5EF4-FFF2-40B4-BE49-F238E27FC236}">
                <a16:creationId xmlns:a16="http://schemas.microsoft.com/office/drawing/2014/main" id="{3246E8A1-4E64-EB44-4FF6-10825B14E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385CA-0501-4647-9AEA-8CDCEAB7088E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109666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ušč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os vietos rezervavimo ženklas 1">
            <a:extLst>
              <a:ext uri="{FF2B5EF4-FFF2-40B4-BE49-F238E27FC236}">
                <a16:creationId xmlns:a16="http://schemas.microsoft.com/office/drawing/2014/main" id="{3EAEDB02-33D4-8FF9-1300-648F02E05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65164-7A88-44C7-934B-6F1BEE768408}" type="datetimeFigureOut">
              <a:rPr lang="lt-LT" smtClean="0"/>
              <a:t>2026-02-04</a:t>
            </a:fld>
            <a:endParaRPr lang="lt-LT"/>
          </a:p>
        </p:txBody>
      </p:sp>
      <p:sp>
        <p:nvSpPr>
          <p:cNvPr id="3" name="Poraštės vietos rezervavimo ženklas 2">
            <a:extLst>
              <a:ext uri="{FF2B5EF4-FFF2-40B4-BE49-F238E27FC236}">
                <a16:creationId xmlns:a16="http://schemas.microsoft.com/office/drawing/2014/main" id="{26E9C34F-E695-F02E-91D7-C5878C618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4" name="Skaidrės numerio vietos rezervavimo ženklas 3">
            <a:extLst>
              <a:ext uri="{FF2B5EF4-FFF2-40B4-BE49-F238E27FC236}">
                <a16:creationId xmlns:a16="http://schemas.microsoft.com/office/drawing/2014/main" id="{72398EC1-EDB5-4EB8-2B27-F9DBEAF37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385CA-0501-4647-9AEA-8CDCEAB7088E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218062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urinys ir antrašt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DA018538-4065-C96E-8481-EE693671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lt-LT"/>
              <a:t>Spustelėję redaguokite stilių</a:t>
            </a:r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5084D7D5-2403-1AC5-32B2-7C0DD00B9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4" name="Teksto vietos rezervavimo ženklas 3">
            <a:extLst>
              <a:ext uri="{FF2B5EF4-FFF2-40B4-BE49-F238E27FC236}">
                <a16:creationId xmlns:a16="http://schemas.microsoft.com/office/drawing/2014/main" id="{07A0A165-BAE3-EDA6-87E6-11B10870B1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5" name="Datos vietos rezervavimo ženklas 4">
            <a:extLst>
              <a:ext uri="{FF2B5EF4-FFF2-40B4-BE49-F238E27FC236}">
                <a16:creationId xmlns:a16="http://schemas.microsoft.com/office/drawing/2014/main" id="{1753A846-9140-2A72-F957-6E6601A2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65164-7A88-44C7-934B-6F1BEE768408}" type="datetimeFigureOut">
              <a:rPr lang="lt-LT" smtClean="0"/>
              <a:t>2026-02-04</a:t>
            </a:fld>
            <a:endParaRPr lang="lt-LT"/>
          </a:p>
        </p:txBody>
      </p:sp>
      <p:sp>
        <p:nvSpPr>
          <p:cNvPr id="6" name="Poraštės vietos rezervavimo ženklas 5">
            <a:extLst>
              <a:ext uri="{FF2B5EF4-FFF2-40B4-BE49-F238E27FC236}">
                <a16:creationId xmlns:a16="http://schemas.microsoft.com/office/drawing/2014/main" id="{A2CAE37B-F3A6-CED0-D350-4A84555A6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kaidrės numerio vietos rezervavimo ženklas 6">
            <a:extLst>
              <a:ext uri="{FF2B5EF4-FFF2-40B4-BE49-F238E27FC236}">
                <a16:creationId xmlns:a16="http://schemas.microsoft.com/office/drawing/2014/main" id="{423B5E8C-F198-9690-752B-48AD9781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385CA-0501-4647-9AEA-8CDCEAB7088E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157283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aveikslėlis ir antrašt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5CD88296-6ABF-1050-6782-60C372478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lt-LT"/>
              <a:t>Spustelėję redaguokite stilių</a:t>
            </a:r>
          </a:p>
        </p:txBody>
      </p:sp>
      <p:sp>
        <p:nvSpPr>
          <p:cNvPr id="3" name="Paveikslėlio vietos rezervavimo ženklas 2">
            <a:extLst>
              <a:ext uri="{FF2B5EF4-FFF2-40B4-BE49-F238E27FC236}">
                <a16:creationId xmlns:a16="http://schemas.microsoft.com/office/drawing/2014/main" id="{15AEBF96-27B1-DC27-D83E-87352DCB51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t-LT"/>
          </a:p>
        </p:txBody>
      </p:sp>
      <p:sp>
        <p:nvSpPr>
          <p:cNvPr id="4" name="Teksto vietos rezervavimo ženklas 3">
            <a:extLst>
              <a:ext uri="{FF2B5EF4-FFF2-40B4-BE49-F238E27FC236}">
                <a16:creationId xmlns:a16="http://schemas.microsoft.com/office/drawing/2014/main" id="{04A11B52-D702-CF9D-824E-95514BA1FA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5" name="Datos vietos rezervavimo ženklas 4">
            <a:extLst>
              <a:ext uri="{FF2B5EF4-FFF2-40B4-BE49-F238E27FC236}">
                <a16:creationId xmlns:a16="http://schemas.microsoft.com/office/drawing/2014/main" id="{FEACCCAD-53EA-916D-0225-6E215F24F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65164-7A88-44C7-934B-6F1BEE768408}" type="datetimeFigureOut">
              <a:rPr lang="lt-LT" smtClean="0"/>
              <a:t>2026-02-04</a:t>
            </a:fld>
            <a:endParaRPr lang="lt-LT"/>
          </a:p>
        </p:txBody>
      </p:sp>
      <p:sp>
        <p:nvSpPr>
          <p:cNvPr id="6" name="Poraštės vietos rezervavimo ženklas 5">
            <a:extLst>
              <a:ext uri="{FF2B5EF4-FFF2-40B4-BE49-F238E27FC236}">
                <a16:creationId xmlns:a16="http://schemas.microsoft.com/office/drawing/2014/main" id="{99C29989-300B-3058-4118-2A91BB376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kaidrės numerio vietos rezervavimo ženklas 6">
            <a:extLst>
              <a:ext uri="{FF2B5EF4-FFF2-40B4-BE49-F238E27FC236}">
                <a16:creationId xmlns:a16="http://schemas.microsoft.com/office/drawing/2014/main" id="{A9EDDB43-D27D-412B-8615-6474E8100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385CA-0501-4647-9AEA-8CDCEAB7088E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06338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o vietos rezervavimo ženklas 1">
            <a:extLst>
              <a:ext uri="{FF2B5EF4-FFF2-40B4-BE49-F238E27FC236}">
                <a16:creationId xmlns:a16="http://schemas.microsoft.com/office/drawing/2014/main" id="{08B11550-9F94-A8A6-0182-5AC4E89C7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lt-LT"/>
              <a:t>Spustelėję redaguokite stilių</a:t>
            </a:r>
          </a:p>
        </p:txBody>
      </p:sp>
      <p:sp>
        <p:nvSpPr>
          <p:cNvPr id="3" name="Teksto vietos rezervavimo ženklas 2">
            <a:extLst>
              <a:ext uri="{FF2B5EF4-FFF2-40B4-BE49-F238E27FC236}">
                <a16:creationId xmlns:a16="http://schemas.microsoft.com/office/drawing/2014/main" id="{5EB03D8F-917F-5534-2F9D-C0E41D411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CAC487DC-1888-0EAE-0FD7-10CB90F58E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665164-7A88-44C7-934B-6F1BEE768408}" type="datetimeFigureOut">
              <a:rPr lang="lt-LT" smtClean="0"/>
              <a:t>2026-02-04</a:t>
            </a:fld>
            <a:endParaRPr lang="lt-LT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51BC06E4-267D-EDFF-07C6-60B8C232B8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t-LT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47CA04D1-32A8-0665-C0EA-F5507F3170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B385CA-0501-4647-9AEA-8CDCEAB7088E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990560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t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D6529789-467B-BE58-D9E5-2CBDA7335A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Analysis with Python Pandas </a:t>
            </a:r>
            <a:r>
              <a:rPr lang="lt-LT" dirty="0" err="1"/>
              <a:t>Dataframes</a:t>
            </a:r>
            <a:endParaRPr lang="lt-LT" dirty="0"/>
          </a:p>
        </p:txBody>
      </p:sp>
      <p:sp>
        <p:nvSpPr>
          <p:cNvPr id="3" name="Antrinis pavadinimas 2">
            <a:extLst>
              <a:ext uri="{FF2B5EF4-FFF2-40B4-BE49-F238E27FC236}">
                <a16:creationId xmlns:a16="http://schemas.microsoft.com/office/drawing/2014/main" id="{3E214E12-E5E3-82CB-2B93-76D73F0D36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lt-LT" dirty="0"/>
              <a:t>Žydrūnė Kelpšaitė, Data </a:t>
            </a:r>
            <a:r>
              <a:rPr lang="lt-LT" dirty="0" err="1"/>
              <a:t>Analyst</a:t>
            </a:r>
            <a:endParaRPr lang="en-US" dirty="0"/>
          </a:p>
          <a:p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846778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1EEDE143-15CB-ECE6-BF7B-846A8C91A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INFO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1AAEE2-BD1B-65A1-0BC4-B53FE280C385}"/>
              </a:ext>
            </a:extLst>
          </p:cNvPr>
          <p:cNvSpPr txBox="1"/>
          <p:nvPr/>
        </p:nvSpPr>
        <p:spPr>
          <a:xfrm>
            <a:off x="639096" y="169068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.info() method returns details on a </a:t>
            </a:r>
            <a:r>
              <a:rPr lang="en-US" dirty="0" err="1"/>
              <a:t>DataFrame’s</a:t>
            </a:r>
            <a:r>
              <a:rPr lang="en-US" dirty="0"/>
              <a:t> properties and memory usage</a:t>
            </a:r>
            <a:endParaRPr lang="lt-LT" dirty="0"/>
          </a:p>
        </p:txBody>
      </p:sp>
      <p:pic>
        <p:nvPicPr>
          <p:cNvPr id="6" name="Paveikslėlis 5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133C6695-7AEF-37EC-567F-2D03AE37E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793" y="214240"/>
            <a:ext cx="4278431" cy="2476009"/>
          </a:xfrm>
          <a:prstGeom prst="rect">
            <a:avLst/>
          </a:prstGeom>
        </p:spPr>
      </p:pic>
      <p:pic>
        <p:nvPicPr>
          <p:cNvPr id="8" name="Paveikslėlis 7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6ADDC951-02BF-4AE1-B6CA-07223EA98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96" y="2690250"/>
            <a:ext cx="9546278" cy="395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02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6A450FD1-A67D-2266-C5C7-1F44DFB16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DESCRIBE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FFD13E-635B-AE9C-0446-BF80FDD50C65}"/>
              </a:ext>
            </a:extLst>
          </p:cNvPr>
          <p:cNvSpPr txBox="1"/>
          <p:nvPr/>
        </p:nvSpPr>
        <p:spPr>
          <a:xfrm>
            <a:off x="521109" y="1446641"/>
            <a:ext cx="9350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.describe() method returns key statistics on a </a:t>
            </a:r>
            <a:r>
              <a:rPr lang="en-US" dirty="0" err="1"/>
              <a:t>DataFrame’s</a:t>
            </a:r>
            <a:r>
              <a:rPr lang="en-US" dirty="0"/>
              <a:t> columns</a:t>
            </a:r>
            <a:endParaRPr lang="lt-LT" dirty="0"/>
          </a:p>
        </p:txBody>
      </p:sp>
      <p:pic>
        <p:nvPicPr>
          <p:cNvPr id="6" name="Paveikslėlis 5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2DA5EF77-0197-7EC2-26D7-33EDFD20A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26" y="2159227"/>
            <a:ext cx="9193161" cy="373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91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12F8A-6BCA-089D-3E89-3CAA4F544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3E69783B-B762-8E0E-006C-25C4E0DA0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DESCRIBE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A76818-1578-604D-0D0A-37A4346CC3AC}"/>
              </a:ext>
            </a:extLst>
          </p:cNvPr>
          <p:cNvSpPr txBox="1"/>
          <p:nvPr/>
        </p:nvSpPr>
        <p:spPr>
          <a:xfrm>
            <a:off x="521109" y="1446641"/>
            <a:ext cx="9350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.describe() method returns key statistics on a </a:t>
            </a:r>
            <a:r>
              <a:rPr lang="en-US" dirty="0" err="1"/>
              <a:t>DataFrame’s</a:t>
            </a:r>
            <a:r>
              <a:rPr lang="en-US" dirty="0"/>
              <a:t> columns</a:t>
            </a:r>
            <a:endParaRPr lang="lt-LT" dirty="0"/>
          </a:p>
        </p:txBody>
      </p:sp>
      <p:pic>
        <p:nvPicPr>
          <p:cNvPr id="5" name="Paveikslėlis 4" descr="Paveikslėlis, kuriame yra tekstas, ekrano kopija, skaičius, Šriftas&#10;&#10;Dirbtinio intelekto sugeneruotas turinys gali būti neteisingas.">
            <a:extLst>
              <a:ext uri="{FF2B5EF4-FFF2-40B4-BE49-F238E27FC236}">
                <a16:creationId xmlns:a16="http://schemas.microsoft.com/office/drawing/2014/main" id="{8E9FFFE2-79C6-FCBB-BF97-5361CACF5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050" y="2017155"/>
            <a:ext cx="9163665" cy="415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243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910F26D2-31CC-2EA2-C1D1-6B2B161B7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ACCESING DATAFRAME COLUMNS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BA17F-72E0-FD8A-CB16-04E669A804D8}"/>
              </a:ext>
            </a:extLst>
          </p:cNvPr>
          <p:cNvSpPr txBox="1"/>
          <p:nvPr/>
        </p:nvSpPr>
        <p:spPr>
          <a:xfrm>
            <a:off x="668594" y="1453930"/>
            <a:ext cx="84950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You can access a </a:t>
            </a:r>
            <a:r>
              <a:rPr lang="en-US" dirty="0" err="1"/>
              <a:t>DataFrame</a:t>
            </a:r>
            <a:r>
              <a:rPr lang="lt-LT" dirty="0"/>
              <a:t> </a:t>
            </a:r>
            <a:r>
              <a:rPr lang="en-US" dirty="0"/>
              <a:t>column</a:t>
            </a:r>
            <a:r>
              <a:rPr lang="lt-LT" dirty="0"/>
              <a:t> </a:t>
            </a:r>
            <a:r>
              <a:rPr lang="en-US" dirty="0"/>
              <a:t>by using bracket or dot notation </a:t>
            </a:r>
          </a:p>
          <a:p>
            <a:r>
              <a:rPr lang="en-US" dirty="0"/>
              <a:t>	• Dot notation only works for valid Python variable names (no spaces, special characters, etc.), and if the column name is not the same as an existing variable or method</a:t>
            </a:r>
            <a:endParaRPr lang="lt-LT" dirty="0"/>
          </a:p>
        </p:txBody>
      </p:sp>
      <p:pic>
        <p:nvPicPr>
          <p:cNvPr id="6" name="Paveikslėlis 5" descr="Paveikslėlis, kuriame yra tekstas, ekrano kopija, programinė įranga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0FA344F2-7DDF-A8E5-6557-388028191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878" y="2592297"/>
            <a:ext cx="9527458" cy="426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43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CB9EC-EADA-B780-0B46-1D579E258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B4A0CBDE-241E-313B-5FC6-65390BBA3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ACCESING DATAFRAME COLUMNS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B3E9D-098C-F26C-F7C9-D183E55C08C4}"/>
              </a:ext>
            </a:extLst>
          </p:cNvPr>
          <p:cNvSpPr txBox="1"/>
          <p:nvPr/>
        </p:nvSpPr>
        <p:spPr>
          <a:xfrm>
            <a:off x="668594" y="1453930"/>
            <a:ext cx="8495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You can use Series operations</a:t>
            </a:r>
            <a:r>
              <a:rPr lang="lt-LT" dirty="0"/>
              <a:t> </a:t>
            </a:r>
            <a:r>
              <a:rPr lang="en-US" dirty="0"/>
              <a:t>on </a:t>
            </a:r>
            <a:r>
              <a:rPr lang="en-US" dirty="0" err="1"/>
              <a:t>DataFrame</a:t>
            </a:r>
            <a:r>
              <a:rPr lang="en-US" dirty="0"/>
              <a:t> columns (each column is a Series!)</a:t>
            </a:r>
            <a:endParaRPr lang="lt-LT" dirty="0"/>
          </a:p>
        </p:txBody>
      </p:sp>
      <p:pic>
        <p:nvPicPr>
          <p:cNvPr id="5" name="Paveikslėlis 4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24DB948D-754C-0683-B234-7B75C9405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913" y="2096913"/>
            <a:ext cx="8950173" cy="393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809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6A42B-3E48-411C-B271-076A2A4F1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640F45FA-DD73-BD4B-E0B2-3DF4983DC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ACCESING DATAFRAME COLUMNS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117EC0-B4F2-3DA2-4C29-3765D6A8B628}"/>
              </a:ext>
            </a:extLst>
          </p:cNvPr>
          <p:cNvSpPr txBox="1"/>
          <p:nvPr/>
        </p:nvSpPr>
        <p:spPr>
          <a:xfrm>
            <a:off x="668594" y="1453930"/>
            <a:ext cx="84950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You can select multiple columns with a list of column names between brackets </a:t>
            </a:r>
          </a:p>
          <a:p>
            <a:r>
              <a:rPr lang="en-US" dirty="0"/>
              <a:t>	• This is ideal for selecting non-consecutive columns in a </a:t>
            </a:r>
            <a:r>
              <a:rPr lang="en-US" dirty="0" err="1"/>
              <a:t>DataFrame</a:t>
            </a:r>
            <a:endParaRPr lang="lt-LT" dirty="0"/>
          </a:p>
        </p:txBody>
      </p:sp>
      <p:pic>
        <p:nvPicPr>
          <p:cNvPr id="6" name="Paveikslėlis 5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236DB721-2FEB-E607-3F64-A86B5531A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553" y="2476979"/>
            <a:ext cx="9242323" cy="409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32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9DE9BA7A-1A74-6499-FB5E-8F0E7E9BE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ACCESING DATA WITH ILOC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1A6C6D-E39C-50CF-FCEE-AF0429E9A6AA}"/>
              </a:ext>
            </a:extLst>
          </p:cNvPr>
          <p:cNvSpPr txBox="1"/>
          <p:nvPr/>
        </p:nvSpPr>
        <p:spPr>
          <a:xfrm>
            <a:off x="924232" y="1524451"/>
            <a:ext cx="84360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.</a:t>
            </a:r>
            <a:r>
              <a:rPr lang="en-US" dirty="0" err="1"/>
              <a:t>iloc</a:t>
            </a:r>
            <a:r>
              <a:rPr lang="en-US" dirty="0"/>
              <a:t>() accessor filters </a:t>
            </a:r>
            <a:r>
              <a:rPr lang="en-US" dirty="0" err="1"/>
              <a:t>DataFrames</a:t>
            </a:r>
            <a:r>
              <a:rPr lang="en-US" dirty="0"/>
              <a:t> by their row and column indices </a:t>
            </a:r>
          </a:p>
          <a:p>
            <a:r>
              <a:rPr lang="en-US" dirty="0"/>
              <a:t>• The first parameter accesses rows, and the second accesses columns</a:t>
            </a:r>
            <a:endParaRPr lang="lt-LT" dirty="0"/>
          </a:p>
        </p:txBody>
      </p:sp>
      <p:pic>
        <p:nvPicPr>
          <p:cNvPr id="6" name="Paveikslėlis 5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EB97D7DF-C1C8-8D28-0FE6-9E764F988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93440"/>
            <a:ext cx="9097645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47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17E965BA-F48D-3C1F-0983-C01FA5168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ACCESING DATA WITH ILO</a:t>
            </a:r>
            <a:r>
              <a:rPr lang="en-US" dirty="0"/>
              <a:t>C</a:t>
            </a:r>
            <a:endParaRPr lang="lt-L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CFF3C8-56F0-0FD0-C6B2-6A045881B65F}"/>
              </a:ext>
            </a:extLst>
          </p:cNvPr>
          <p:cNvSpPr txBox="1"/>
          <p:nvPr/>
        </p:nvSpPr>
        <p:spPr>
          <a:xfrm>
            <a:off x="924232" y="1690688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.</a:t>
            </a:r>
            <a:r>
              <a:rPr lang="en-US" dirty="0" err="1"/>
              <a:t>iloc</a:t>
            </a:r>
            <a:r>
              <a:rPr lang="en-US" dirty="0"/>
              <a:t>() accessor filters </a:t>
            </a:r>
            <a:r>
              <a:rPr lang="en-US" dirty="0" err="1"/>
              <a:t>DataFrames</a:t>
            </a:r>
            <a:r>
              <a:rPr lang="en-US" dirty="0"/>
              <a:t> by their row and column indices </a:t>
            </a:r>
          </a:p>
          <a:p>
            <a:r>
              <a:rPr lang="en-US" dirty="0"/>
              <a:t>• The first parameter accesses rows, and the second accesses columns</a:t>
            </a:r>
            <a:endParaRPr lang="lt-LT" dirty="0"/>
          </a:p>
        </p:txBody>
      </p:sp>
      <p:pic>
        <p:nvPicPr>
          <p:cNvPr id="6" name="Paveikslėlis 5" descr="Paveikslėlis, kuriame yra tekstas, ekrano kopija, skaičius, Šriftas&#10;&#10;Dirbtinio intelekto sugeneruotas turinys gali būti neteisingas.">
            <a:extLst>
              <a:ext uri="{FF2B5EF4-FFF2-40B4-BE49-F238E27FC236}">
                <a16:creationId xmlns:a16="http://schemas.microsoft.com/office/drawing/2014/main" id="{CF67BBB2-F35F-5107-B579-80E3DFF3B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435" y="2113935"/>
            <a:ext cx="5748565" cy="388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72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8FB0C-43F7-C640-4A5E-817BE050E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E76E7090-7E43-8BDB-E328-09F1D06A1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ACCESING DATA WITH ILO</a:t>
            </a:r>
            <a:r>
              <a:rPr lang="en-US" dirty="0"/>
              <a:t>C</a:t>
            </a:r>
            <a:endParaRPr lang="lt-L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54BCAF-9E2B-E7E1-2727-45198D11857B}"/>
              </a:ext>
            </a:extLst>
          </p:cNvPr>
          <p:cNvSpPr txBox="1"/>
          <p:nvPr/>
        </p:nvSpPr>
        <p:spPr>
          <a:xfrm>
            <a:off x="924232" y="1690688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.</a:t>
            </a:r>
            <a:r>
              <a:rPr lang="en-US" dirty="0" err="1"/>
              <a:t>iloc</a:t>
            </a:r>
            <a:r>
              <a:rPr lang="en-US" dirty="0"/>
              <a:t>() accessor filters </a:t>
            </a:r>
            <a:r>
              <a:rPr lang="en-US" dirty="0" err="1"/>
              <a:t>DataFrames</a:t>
            </a:r>
            <a:r>
              <a:rPr lang="en-US" dirty="0"/>
              <a:t> by their row and column indices </a:t>
            </a:r>
          </a:p>
          <a:p>
            <a:r>
              <a:rPr lang="en-US" dirty="0"/>
              <a:t>• The first parameter accesses rows, and the second accesses columns</a:t>
            </a:r>
            <a:endParaRPr lang="lt-LT" dirty="0"/>
          </a:p>
        </p:txBody>
      </p:sp>
      <p:pic>
        <p:nvPicPr>
          <p:cNvPr id="5" name="Paveikslėlis 4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45F4C177-B828-601A-72E0-0147D67DB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240" y="2520893"/>
            <a:ext cx="8221222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835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DA61C-D275-8D68-6F13-4BD5B9EB8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00FFFE6E-264C-7434-7E90-EA67C4D64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ACCESING DATA WITH LO</a:t>
            </a:r>
            <a:r>
              <a:rPr lang="en-US" dirty="0"/>
              <a:t>C</a:t>
            </a:r>
            <a:endParaRPr lang="lt-L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7640F1-0AB7-92F0-79D0-1D4A912A0E34}"/>
              </a:ext>
            </a:extLst>
          </p:cNvPr>
          <p:cNvSpPr txBox="1"/>
          <p:nvPr/>
        </p:nvSpPr>
        <p:spPr>
          <a:xfrm>
            <a:off x="924231" y="1484672"/>
            <a:ext cx="86425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.loc() accessor filters </a:t>
            </a:r>
            <a:r>
              <a:rPr lang="en-US" dirty="0" err="1"/>
              <a:t>DataFrames</a:t>
            </a:r>
            <a:r>
              <a:rPr lang="en-US" dirty="0"/>
              <a:t> by their row and column labels</a:t>
            </a:r>
          </a:p>
          <a:p>
            <a:r>
              <a:rPr lang="en-US" dirty="0"/>
              <a:t>• The first parameter accesses rows, and the second accesses columns</a:t>
            </a:r>
            <a:endParaRPr lang="lt-LT" dirty="0"/>
          </a:p>
        </p:txBody>
      </p:sp>
      <p:pic>
        <p:nvPicPr>
          <p:cNvPr id="6" name="Paveikslėlis 5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62737E01-CA2C-CCF1-D148-C6D214ABC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953" y="2326643"/>
            <a:ext cx="8642556" cy="437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94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1423EF58-916A-BC13-9A31-890BF468D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DATAFRAMES</a:t>
            </a:r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919CC349-9730-6A84-425B-AA056FF83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Pandas </a:t>
            </a:r>
            <a:r>
              <a:rPr lang="en-US" dirty="0" err="1"/>
              <a:t>DataFrames</a:t>
            </a:r>
            <a:r>
              <a:rPr lang="en-US" dirty="0"/>
              <a:t>, the Python equivalent of an Excel or </a:t>
            </a:r>
            <a:r>
              <a:rPr lang="en-US" dirty="0" err="1"/>
              <a:t>SQLtable</a:t>
            </a:r>
            <a:r>
              <a:rPr lang="en-US" dirty="0"/>
              <a:t> which we’ll use to store and analyze data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132421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0C03F-B0CD-7111-7ECE-22D3EA178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4AF3A079-9338-8F24-4C00-903AB45B1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ACCESING DATA WITH LO</a:t>
            </a:r>
            <a:r>
              <a:rPr lang="en-US" dirty="0"/>
              <a:t>C</a:t>
            </a:r>
            <a:endParaRPr lang="lt-L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AD24C1-D430-A9A0-11E7-07D5AE6DD29B}"/>
              </a:ext>
            </a:extLst>
          </p:cNvPr>
          <p:cNvSpPr txBox="1"/>
          <p:nvPr/>
        </p:nvSpPr>
        <p:spPr>
          <a:xfrm>
            <a:off x="924231" y="1484672"/>
            <a:ext cx="86425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.loc() accessor filters </a:t>
            </a:r>
            <a:r>
              <a:rPr lang="en-US" dirty="0" err="1"/>
              <a:t>DataFrames</a:t>
            </a:r>
            <a:r>
              <a:rPr lang="en-US" dirty="0"/>
              <a:t> by their row and column labels</a:t>
            </a:r>
          </a:p>
          <a:p>
            <a:r>
              <a:rPr lang="en-US" dirty="0"/>
              <a:t>• The first parameter accesses rows, and the second accesses columns</a:t>
            </a:r>
            <a:endParaRPr lang="lt-LT" dirty="0"/>
          </a:p>
        </p:txBody>
      </p:sp>
      <p:pic>
        <p:nvPicPr>
          <p:cNvPr id="5" name="Paveikslėlis 4" descr="Paveikslėlis, kuriame yra tekstas, ekrano kopija, skaičius, Šriftas&#10;&#10;Dirbtinio intelekto sugeneruotas turinys gali būti neteisingas.">
            <a:extLst>
              <a:ext uri="{FF2B5EF4-FFF2-40B4-BE49-F238E27FC236}">
                <a16:creationId xmlns:a16="http://schemas.microsoft.com/office/drawing/2014/main" id="{09EF9E14-AA9C-0F34-919D-6D0D1024D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909" y="2891429"/>
            <a:ext cx="9016181" cy="329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286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E36FE3D6-603E-FD1F-996F-7DEFFB0F6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DROPPING ROWS &amp; COLUMNS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A6879F-1177-3C39-A68D-32845BC07C2D}"/>
              </a:ext>
            </a:extLst>
          </p:cNvPr>
          <p:cNvSpPr txBox="1"/>
          <p:nvPr/>
        </p:nvSpPr>
        <p:spPr>
          <a:xfrm>
            <a:off x="530942" y="1690688"/>
            <a:ext cx="98224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.drop() method drops rows and columns from a </a:t>
            </a:r>
            <a:r>
              <a:rPr lang="en-US" dirty="0" err="1"/>
              <a:t>DataFrame</a:t>
            </a:r>
            <a:r>
              <a:rPr lang="en-US" dirty="0"/>
              <a:t> </a:t>
            </a:r>
          </a:p>
          <a:p>
            <a:r>
              <a:rPr lang="en-US" dirty="0"/>
              <a:t>• Specify axis=0 to drop rows by label, and axis=1 to drop columns</a:t>
            </a:r>
            <a:endParaRPr lang="lt-LT" dirty="0"/>
          </a:p>
        </p:txBody>
      </p:sp>
      <p:pic>
        <p:nvPicPr>
          <p:cNvPr id="6" name="Paveikslėlis 5" descr="Paveikslėlis, kuriame yra tekstas, ekrano kopija, Tinklalapis, programinė įranga&#10;&#10;Dirbtinio intelekto sugeneruotas turinys gali būti neteisingas.">
            <a:extLst>
              <a:ext uri="{FF2B5EF4-FFF2-40B4-BE49-F238E27FC236}">
                <a16:creationId xmlns:a16="http://schemas.microsoft.com/office/drawing/2014/main" id="{60D51B30-E2EB-BECD-6B5B-D3739503A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116" y="2660408"/>
            <a:ext cx="8525025" cy="383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876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AC5A-586E-409F-A842-E0A58CF77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FF00919F-19BD-02FD-B8D5-0A85F8C75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DROPPING ROWS &amp; COLUMNS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91760A-2C1B-8AAB-79BF-F57D6DA8E437}"/>
              </a:ext>
            </a:extLst>
          </p:cNvPr>
          <p:cNvSpPr txBox="1"/>
          <p:nvPr/>
        </p:nvSpPr>
        <p:spPr>
          <a:xfrm>
            <a:off x="530942" y="1690688"/>
            <a:ext cx="98224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.drop() method drops rows and columns from a </a:t>
            </a:r>
            <a:r>
              <a:rPr lang="en-US" dirty="0" err="1"/>
              <a:t>DataFrame</a:t>
            </a:r>
            <a:r>
              <a:rPr lang="en-US" dirty="0"/>
              <a:t> </a:t>
            </a:r>
          </a:p>
          <a:p>
            <a:r>
              <a:rPr lang="en-US" dirty="0"/>
              <a:t>• Specify axis=0 to drop rows by label, and axis=1 to drop columns</a:t>
            </a:r>
            <a:endParaRPr lang="lt-LT" dirty="0"/>
          </a:p>
        </p:txBody>
      </p:sp>
      <p:pic>
        <p:nvPicPr>
          <p:cNvPr id="5" name="Paveikslėlis 4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74151A16-D2EF-07F4-969A-7EB04553C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916" y="2655831"/>
            <a:ext cx="8308258" cy="383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377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C44D2484-EC21-363A-B899-95FB7BA8C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32" y="365126"/>
            <a:ext cx="10734368" cy="529610"/>
          </a:xfrm>
        </p:spPr>
        <p:txBody>
          <a:bodyPr>
            <a:normAutofit fontScale="90000"/>
          </a:bodyPr>
          <a:lstStyle/>
          <a:p>
            <a:r>
              <a:rPr lang="lt-LT"/>
              <a:t>IDENTIFYING DUPLICATE ROWS</a:t>
            </a:r>
            <a:endParaRPr lang="lt-L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294C-2374-8C21-A22A-723293EDB621}"/>
              </a:ext>
            </a:extLst>
          </p:cNvPr>
          <p:cNvSpPr txBox="1"/>
          <p:nvPr/>
        </p:nvSpPr>
        <p:spPr>
          <a:xfrm>
            <a:off x="619431" y="1091832"/>
            <a:ext cx="102550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.duplicated() </a:t>
            </a:r>
            <a:r>
              <a:rPr lang="en-US" dirty="0"/>
              <a:t>method identifies duplicate rows of data </a:t>
            </a:r>
          </a:p>
          <a:p>
            <a:r>
              <a:rPr lang="en-US" dirty="0"/>
              <a:t>• Specify subset=column(s) to look for duplicates across a subset of columns</a:t>
            </a:r>
            <a:endParaRPr lang="lt-LT" dirty="0"/>
          </a:p>
        </p:txBody>
      </p:sp>
      <p:pic>
        <p:nvPicPr>
          <p:cNvPr id="6" name="Paveikslėlis 5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8602AB7F-6BD5-54EF-AC11-B097F8DA2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92" y="2266354"/>
            <a:ext cx="10888595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033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3CE74-B20C-2446-6481-608F02666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466E501B-CB7D-50DA-4B54-F776735A6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32" y="365126"/>
            <a:ext cx="10734368" cy="529610"/>
          </a:xfrm>
        </p:spPr>
        <p:txBody>
          <a:bodyPr>
            <a:normAutofit fontScale="90000"/>
          </a:bodyPr>
          <a:lstStyle/>
          <a:p>
            <a:r>
              <a:rPr lang="lt-LT"/>
              <a:t>IDENTIFYING DUPLICATE ROWS</a:t>
            </a:r>
            <a:endParaRPr lang="lt-L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27E22C-D168-9071-C4D9-5B768C51378C}"/>
              </a:ext>
            </a:extLst>
          </p:cNvPr>
          <p:cNvSpPr txBox="1"/>
          <p:nvPr/>
        </p:nvSpPr>
        <p:spPr>
          <a:xfrm>
            <a:off x="619431" y="1091832"/>
            <a:ext cx="102550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.duplicated() method identifies duplicate rows of data </a:t>
            </a:r>
          </a:p>
          <a:p>
            <a:r>
              <a:rPr lang="en-US" dirty="0"/>
              <a:t>• Specify subset=column(s) to look for duplicates across a subset of columns</a:t>
            </a:r>
            <a:endParaRPr lang="lt-LT" dirty="0"/>
          </a:p>
        </p:txBody>
      </p:sp>
      <p:pic>
        <p:nvPicPr>
          <p:cNvPr id="5" name="Paveikslėlis 4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C159927A-A2C5-87FC-B810-846D8559C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51" y="1738163"/>
            <a:ext cx="7561006" cy="2679051"/>
          </a:xfrm>
          <a:prstGeom prst="rect">
            <a:avLst/>
          </a:prstGeom>
        </p:spPr>
      </p:pic>
      <p:pic>
        <p:nvPicPr>
          <p:cNvPr id="8" name="Paveikslėlis 7" descr="Paveikslėlis, kuriame yra tekstas, Šriftas, skaičius, ekrano kopija&#10;&#10;Dirbtinio intelekto sugeneruotas turinys gali būti neteisingas.">
            <a:extLst>
              <a:ext uri="{FF2B5EF4-FFF2-40B4-BE49-F238E27FC236}">
                <a16:creationId xmlns:a16="http://schemas.microsoft.com/office/drawing/2014/main" id="{277353E3-4FDD-E4BA-514A-471DA9FD3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737" y="3951683"/>
            <a:ext cx="8193263" cy="233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68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F9635-AB35-BE23-C653-816C8A234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05C4EDA8-D7EC-B2DE-5F4B-62234EE6E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32" y="365126"/>
            <a:ext cx="10734368" cy="529610"/>
          </a:xfrm>
        </p:spPr>
        <p:txBody>
          <a:bodyPr>
            <a:normAutofit fontScale="90000"/>
          </a:bodyPr>
          <a:lstStyle/>
          <a:p>
            <a:r>
              <a:rPr lang="lt-LT"/>
              <a:t>IDENTIFYING DUPLICATE ROWS</a:t>
            </a:r>
            <a:endParaRPr lang="lt-L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94AD9-C667-4144-F1B4-7C31826A80F8}"/>
              </a:ext>
            </a:extLst>
          </p:cNvPr>
          <p:cNvSpPr txBox="1"/>
          <p:nvPr/>
        </p:nvSpPr>
        <p:spPr>
          <a:xfrm>
            <a:off x="619431" y="1091832"/>
            <a:ext cx="102550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.duplicated() method identifies duplicate rows of data </a:t>
            </a:r>
          </a:p>
          <a:p>
            <a:r>
              <a:rPr lang="en-US" dirty="0"/>
              <a:t>• Specify subset=column(s) to look for duplicates across a subset of columns</a:t>
            </a:r>
            <a:endParaRPr lang="lt-LT" dirty="0"/>
          </a:p>
        </p:txBody>
      </p:sp>
      <p:pic>
        <p:nvPicPr>
          <p:cNvPr id="6" name="Paveikslėlis 5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9C017699-4231-4598-4064-03926A06C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31" y="2471955"/>
            <a:ext cx="9851923" cy="359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024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4F7DE189-D234-64C8-7A4B-C35EA7304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IDENTIFYING MISSING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6A9411-665D-FCA2-03C5-C6B88B040A6F}"/>
              </a:ext>
            </a:extLst>
          </p:cNvPr>
          <p:cNvSpPr txBox="1"/>
          <p:nvPr/>
        </p:nvSpPr>
        <p:spPr>
          <a:xfrm>
            <a:off x="838199" y="1494954"/>
            <a:ext cx="99281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You can identify missing data by column using the .</a:t>
            </a:r>
            <a:r>
              <a:rPr lang="en-US" dirty="0" err="1"/>
              <a:t>isna</a:t>
            </a:r>
            <a:r>
              <a:rPr lang="en-US" dirty="0"/>
              <a:t>() and .sum() methods </a:t>
            </a:r>
          </a:p>
          <a:p>
            <a:r>
              <a:rPr lang="en-US" dirty="0"/>
              <a:t>• The .info() method can also help identify null values</a:t>
            </a:r>
            <a:endParaRPr lang="lt-LT" dirty="0"/>
          </a:p>
        </p:txBody>
      </p:sp>
      <p:pic>
        <p:nvPicPr>
          <p:cNvPr id="6" name="Paveikslėlis 5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A49CB2A1-BE1A-BC0A-97F6-9FAA71E80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676" y="2361991"/>
            <a:ext cx="9928124" cy="413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83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B0B88E4C-CB62-EA0C-377A-81DFD2B47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365126"/>
            <a:ext cx="10675374" cy="814746"/>
          </a:xfrm>
        </p:spPr>
        <p:txBody>
          <a:bodyPr/>
          <a:lstStyle/>
          <a:p>
            <a:r>
              <a:rPr lang="lt-LT"/>
              <a:t>HANDLING MISSING DATA</a:t>
            </a:r>
            <a:endParaRPr lang="lt-L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8CA5B2-D37F-53E9-4FBD-ABAE8B692882}"/>
              </a:ext>
            </a:extLst>
          </p:cNvPr>
          <p:cNvSpPr txBox="1"/>
          <p:nvPr/>
        </p:nvSpPr>
        <p:spPr>
          <a:xfrm>
            <a:off x="678425" y="1298309"/>
            <a:ext cx="96552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Like with Series, the .</a:t>
            </a:r>
            <a:r>
              <a:rPr lang="en-US" dirty="0" err="1"/>
              <a:t>dropna</a:t>
            </a:r>
            <a:r>
              <a:rPr lang="en-US" dirty="0"/>
              <a:t>() and .</a:t>
            </a:r>
            <a:r>
              <a:rPr lang="en-US" dirty="0" err="1"/>
              <a:t>fillna</a:t>
            </a:r>
            <a:r>
              <a:rPr lang="en-US" dirty="0"/>
              <a:t>() methods let you handle missing data in a </a:t>
            </a:r>
            <a:r>
              <a:rPr lang="en-US" dirty="0" err="1"/>
              <a:t>DataFrame</a:t>
            </a:r>
            <a:r>
              <a:rPr lang="en-US" dirty="0"/>
              <a:t> by either removing them or replacing them with other values</a:t>
            </a:r>
            <a:endParaRPr lang="lt-LT" dirty="0"/>
          </a:p>
        </p:txBody>
      </p:sp>
      <p:pic>
        <p:nvPicPr>
          <p:cNvPr id="6" name="Paveikslėlis 5" descr="Paveikslėlis, kuriame yra tekstas, ekrano kopija, skaičius, Šriftas&#10;&#10;Dirbtinio intelekto sugeneruotas turinys gali būti neteisingas.">
            <a:extLst>
              <a:ext uri="{FF2B5EF4-FFF2-40B4-BE49-F238E27FC236}">
                <a16:creationId xmlns:a16="http://schemas.microsoft.com/office/drawing/2014/main" id="{666B2D0C-1A9B-CBBF-5C94-00F91BC00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48" y="2046554"/>
            <a:ext cx="9655277" cy="44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1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390AD5C8-74F2-089D-877B-34847F6BA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FILTERING DATAFRAMES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BD004F-A0A1-60A8-D1C8-B05DDB31ECD3}"/>
              </a:ext>
            </a:extLst>
          </p:cNvPr>
          <p:cNvSpPr txBox="1"/>
          <p:nvPr/>
        </p:nvSpPr>
        <p:spPr>
          <a:xfrm>
            <a:off x="1111044" y="1445793"/>
            <a:ext cx="91931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You can filter the rows in a </a:t>
            </a:r>
            <a:r>
              <a:rPr lang="en-US" dirty="0" err="1"/>
              <a:t>DataFrame</a:t>
            </a:r>
            <a:r>
              <a:rPr lang="en-US" dirty="0"/>
              <a:t> by passing a logical test into the .loc[] accessor, just like filtering a Series or a NumPy array</a:t>
            </a:r>
            <a:endParaRPr lang="lt-LT" dirty="0"/>
          </a:p>
        </p:txBody>
      </p:sp>
      <p:pic>
        <p:nvPicPr>
          <p:cNvPr id="8" name="Paveikslėlis 7" descr="Paveikslėlis, kuriame yra tekstas, ekrano kopija, skaičius, Šriftas&#10;&#10;Dirbtinio intelekto sugeneruotas turinys gali būti neteisingas.">
            <a:extLst>
              <a:ext uri="{FF2B5EF4-FFF2-40B4-BE49-F238E27FC236}">
                <a16:creationId xmlns:a16="http://schemas.microsoft.com/office/drawing/2014/main" id="{DD037A51-E955-43BB-5C3F-1DC5BD6FA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554" y="2346794"/>
            <a:ext cx="9065342" cy="432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468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51FDB-AD29-9D01-D45B-B8962985F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FA2AABC4-14C0-887E-D094-798306335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FILTERING DATAFRAMES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DEDADB-626E-350F-7B76-7F56A7D47C0E}"/>
              </a:ext>
            </a:extLst>
          </p:cNvPr>
          <p:cNvSpPr txBox="1"/>
          <p:nvPr/>
        </p:nvSpPr>
        <p:spPr>
          <a:xfrm>
            <a:off x="1111044" y="1445793"/>
            <a:ext cx="91931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You can filter the columns in a </a:t>
            </a:r>
            <a:r>
              <a:rPr lang="en-US" dirty="0" err="1"/>
              <a:t>DataFrame</a:t>
            </a:r>
            <a:r>
              <a:rPr lang="en-US" dirty="0"/>
              <a:t> by passing them into the .loc[] accessor as a list or a slice</a:t>
            </a:r>
            <a:endParaRPr lang="lt-LT" dirty="0"/>
          </a:p>
        </p:txBody>
      </p:sp>
      <p:pic>
        <p:nvPicPr>
          <p:cNvPr id="4" name="Paveikslėlis 3" descr="Paveikslėlis, kuriame yra tekstas, Šriftas, ekrano kopija, linija&#10;&#10;Dirbtinio intelekto sugeneruotas turinys gali būti neteisingas.">
            <a:extLst>
              <a:ext uri="{FF2B5EF4-FFF2-40B4-BE49-F238E27FC236}">
                <a16:creationId xmlns:a16="http://schemas.microsoft.com/office/drawing/2014/main" id="{C903D0FA-ADDC-78A0-4533-9F43A3E72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1" y="2681823"/>
            <a:ext cx="12192000" cy="357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423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EA5A32E8-EBD5-D5D6-7D03-BE5348AF1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THE PANDAS DATAFRAME</a:t>
            </a:r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9A521180-C274-DB9A-6B20-6324749E1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DataFrames</a:t>
            </a:r>
            <a:r>
              <a:rPr lang="en-US" dirty="0"/>
              <a:t> are Pandas “tables” made up from columns and rows </a:t>
            </a:r>
          </a:p>
          <a:p>
            <a:pPr marL="0" indent="0">
              <a:buNone/>
            </a:pPr>
            <a:r>
              <a:rPr lang="en-US" dirty="0"/>
              <a:t>• Each column of data in a </a:t>
            </a:r>
            <a:r>
              <a:rPr lang="en-US" dirty="0" err="1"/>
              <a:t>DataFrame</a:t>
            </a:r>
            <a:r>
              <a:rPr lang="en-US" dirty="0"/>
              <a:t> is a Pandas Series that shares the same row index </a:t>
            </a:r>
            <a:endParaRPr lang="lt-LT" dirty="0"/>
          </a:p>
          <a:p>
            <a:pPr marL="0" indent="0">
              <a:buNone/>
            </a:pPr>
            <a:r>
              <a:rPr lang="en-US" dirty="0"/>
              <a:t>• The column headers work as a column index that contains the Series names</a:t>
            </a:r>
            <a:endParaRPr lang="lt-LT" dirty="0"/>
          </a:p>
        </p:txBody>
      </p:sp>
      <p:pic>
        <p:nvPicPr>
          <p:cNvPr id="5" name="Paveikslėlis 4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1684E3C3-FDC7-9EB4-59D4-D1EDDBE42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071" y="3831004"/>
            <a:ext cx="6505348" cy="248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531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BB7FF-27C0-3079-C216-F3146B0FD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A129FC0F-C0AA-B3DA-5E55-E0CBF8682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FILTERING DATAFRAMES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53E7F3-12F2-BE92-D267-7799425E1BF9}"/>
              </a:ext>
            </a:extLst>
          </p:cNvPr>
          <p:cNvSpPr txBox="1"/>
          <p:nvPr/>
        </p:nvSpPr>
        <p:spPr>
          <a:xfrm>
            <a:off x="1111044" y="1445793"/>
            <a:ext cx="91931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You can apply multiple filters by joining the logical tests with an “&amp;” operator </a:t>
            </a:r>
            <a:endParaRPr lang="lt-LT" dirty="0"/>
          </a:p>
          <a:p>
            <a:r>
              <a:rPr lang="en-US" dirty="0"/>
              <a:t>• Try creating a Boolean mask for creating filters with complex logic</a:t>
            </a:r>
            <a:endParaRPr lang="lt-LT" dirty="0"/>
          </a:p>
        </p:txBody>
      </p:sp>
      <p:pic>
        <p:nvPicPr>
          <p:cNvPr id="5" name="Paveikslėlis 4" descr="Paveikslėlis, kuriame yra tekstas, Šriftas, skaičius, linija&#10;&#10;Dirbtinio intelekto sugeneruotas turinys gali būti neteisingas.">
            <a:extLst>
              <a:ext uri="{FF2B5EF4-FFF2-40B4-BE49-F238E27FC236}">
                <a16:creationId xmlns:a16="http://schemas.microsoft.com/office/drawing/2014/main" id="{B759EB1C-9879-698A-C21E-757A0766A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3955"/>
            <a:ext cx="12192000" cy="338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3911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AE4FFFE6-B0C7-33AA-68A6-ABB1EB8F3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PRO TIP:QUERY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44AC42-6037-18D7-67A4-2C4A6AD12113}"/>
              </a:ext>
            </a:extLst>
          </p:cNvPr>
          <p:cNvSpPr txBox="1"/>
          <p:nvPr/>
        </p:nvSpPr>
        <p:spPr>
          <a:xfrm>
            <a:off x="924232" y="1426128"/>
            <a:ext cx="10107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.query()</a:t>
            </a:r>
            <a:r>
              <a:rPr lang="lt-LT" b="1" dirty="0"/>
              <a:t> </a:t>
            </a:r>
            <a:r>
              <a:rPr lang="en-US" dirty="0"/>
              <a:t>method lets you use SQL-like syntax to filter </a:t>
            </a:r>
            <a:r>
              <a:rPr lang="en-US" dirty="0" err="1"/>
              <a:t>DataFrames</a:t>
            </a:r>
            <a:r>
              <a:rPr lang="en-US" dirty="0"/>
              <a:t> </a:t>
            </a:r>
          </a:p>
          <a:p>
            <a:r>
              <a:rPr lang="en-US" dirty="0"/>
              <a:t>• You can specify any number of filtering conditions by using the “and” &amp; “or” keywords</a:t>
            </a:r>
            <a:endParaRPr lang="lt-LT" dirty="0"/>
          </a:p>
        </p:txBody>
      </p:sp>
      <p:pic>
        <p:nvPicPr>
          <p:cNvPr id="6" name="Paveikslėlis 5" descr="Paveikslėlis, kuriame yra tekstas, ekrano kopija, skaičius, Šriftas&#10;&#10;Dirbtinio intelekto sugeneruotas turinys gali būti neteisingas.">
            <a:extLst>
              <a:ext uri="{FF2B5EF4-FFF2-40B4-BE49-F238E27FC236}">
                <a16:creationId xmlns:a16="http://schemas.microsoft.com/office/drawing/2014/main" id="{733A97AF-2BDD-B963-3B4F-A42A8CAC2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31" y="2249842"/>
            <a:ext cx="7452699" cy="359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1489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4A527-1CB3-6066-3550-5C7860C15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5876C582-4A64-D222-FCC1-53254AFDD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PRO TIP:QUERY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1ECDBB-11D4-5E70-E82E-773CD10D06E9}"/>
              </a:ext>
            </a:extLst>
          </p:cNvPr>
          <p:cNvSpPr txBox="1"/>
          <p:nvPr/>
        </p:nvSpPr>
        <p:spPr>
          <a:xfrm>
            <a:off x="924232" y="1426128"/>
            <a:ext cx="101075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.query()method lets you use SQL-like syntax to filter </a:t>
            </a:r>
            <a:r>
              <a:rPr lang="en-US" dirty="0" err="1"/>
              <a:t>DataFrames</a:t>
            </a:r>
            <a:r>
              <a:rPr lang="en-US" dirty="0"/>
              <a:t> </a:t>
            </a:r>
          </a:p>
          <a:p>
            <a:r>
              <a:rPr lang="en-US" dirty="0"/>
              <a:t>• You can specify any number of filtering conditions by using the “and” &amp; “or” keywords</a:t>
            </a:r>
          </a:p>
          <a:p>
            <a:r>
              <a:rPr lang="en-US" dirty="0"/>
              <a:t>• </a:t>
            </a:r>
            <a:r>
              <a:rPr lang="en-US" dirty="0">
                <a:highlight>
                  <a:srgbClr val="FFFF00"/>
                </a:highlight>
              </a:rPr>
              <a:t>You can reference variables by using the “@” symbol</a:t>
            </a:r>
            <a:endParaRPr lang="lt-LT" dirty="0">
              <a:highlight>
                <a:srgbClr val="FFFF00"/>
              </a:highlight>
            </a:endParaRPr>
          </a:p>
        </p:txBody>
      </p:sp>
      <p:pic>
        <p:nvPicPr>
          <p:cNvPr id="5" name="Paveikslėlis 4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02DEA6B9-39AD-230D-B067-9C48BEF88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90" y="2666521"/>
            <a:ext cx="8588083" cy="345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68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5454DF8A-1E90-47C6-2725-BDA958F66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42" y="365125"/>
            <a:ext cx="10518058" cy="844243"/>
          </a:xfrm>
        </p:spPr>
        <p:txBody>
          <a:bodyPr/>
          <a:lstStyle/>
          <a:p>
            <a:r>
              <a:rPr lang="lt-LT" dirty="0"/>
              <a:t>SORTING DATAFRAMES BY INDICES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CCF48E-5160-5EAF-1A19-2F152576403F}"/>
              </a:ext>
            </a:extLst>
          </p:cNvPr>
          <p:cNvSpPr txBox="1"/>
          <p:nvPr/>
        </p:nvSpPr>
        <p:spPr>
          <a:xfrm>
            <a:off x="835742" y="1327806"/>
            <a:ext cx="9606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You can sort a </a:t>
            </a:r>
            <a:r>
              <a:rPr lang="en-US" dirty="0" err="1"/>
              <a:t>DataFrame</a:t>
            </a:r>
            <a:r>
              <a:rPr lang="en-US" dirty="0"/>
              <a:t> by its indices using the .</a:t>
            </a:r>
            <a:r>
              <a:rPr lang="en-US" dirty="0" err="1"/>
              <a:t>sort_index</a:t>
            </a:r>
            <a:r>
              <a:rPr lang="en-US" dirty="0"/>
              <a:t>() method </a:t>
            </a:r>
          </a:p>
          <a:p>
            <a:r>
              <a:rPr lang="en-US" dirty="0"/>
              <a:t>• This sorts rows (axis=0) by default, but you can specify axis=1 to sort the columns</a:t>
            </a:r>
            <a:endParaRPr lang="lt-LT" dirty="0"/>
          </a:p>
        </p:txBody>
      </p:sp>
      <p:pic>
        <p:nvPicPr>
          <p:cNvPr id="6" name="Paveikslėlis 5" descr="Paveikslėlis, kuriame yra tekstas, ekrano kopija, skaičius, Šriftas&#10;&#10;Dirbtinio intelekto sugeneruotas turinys gali būti neteisingas.">
            <a:extLst>
              <a:ext uri="{FF2B5EF4-FFF2-40B4-BE49-F238E27FC236}">
                <a16:creationId xmlns:a16="http://schemas.microsoft.com/office/drawing/2014/main" id="{AA1F6414-39F9-BE68-1781-5F97A767C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974137"/>
            <a:ext cx="5563051" cy="3336763"/>
          </a:xfrm>
          <a:prstGeom prst="rect">
            <a:avLst/>
          </a:prstGeom>
        </p:spPr>
      </p:pic>
      <p:pic>
        <p:nvPicPr>
          <p:cNvPr id="8" name="Paveikslėlis 7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6E6CE35E-F1C7-E935-AED4-382EBD75D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151" y="2690202"/>
            <a:ext cx="6542078" cy="333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79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B80AD-DA81-F172-B8B7-AA9F3A563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C396953B-3AB2-1950-AF80-A276E5D9B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42" y="365125"/>
            <a:ext cx="10518058" cy="844243"/>
          </a:xfrm>
        </p:spPr>
        <p:txBody>
          <a:bodyPr/>
          <a:lstStyle/>
          <a:p>
            <a:r>
              <a:rPr lang="lt-LT" dirty="0"/>
              <a:t>SORTING DATAFRAMES BY </a:t>
            </a:r>
            <a:r>
              <a:rPr lang="en-US" dirty="0"/>
              <a:t>VALUES</a:t>
            </a:r>
            <a:endParaRPr lang="lt-L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897DD-AE6F-64A4-179B-D4132F568054}"/>
              </a:ext>
            </a:extLst>
          </p:cNvPr>
          <p:cNvSpPr txBox="1"/>
          <p:nvPr/>
        </p:nvSpPr>
        <p:spPr>
          <a:xfrm>
            <a:off x="835742" y="1327806"/>
            <a:ext cx="9606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You can sort a </a:t>
            </a:r>
            <a:r>
              <a:rPr lang="en-US" dirty="0" err="1"/>
              <a:t>DataFrame</a:t>
            </a:r>
            <a:r>
              <a:rPr lang="en-US" dirty="0"/>
              <a:t> by its values using the .</a:t>
            </a:r>
            <a:r>
              <a:rPr lang="en-US" dirty="0" err="1"/>
              <a:t>sort_values</a:t>
            </a:r>
            <a:r>
              <a:rPr lang="en-US" dirty="0"/>
              <a:t>() method </a:t>
            </a:r>
          </a:p>
          <a:p>
            <a:r>
              <a:rPr lang="en-US" dirty="0"/>
              <a:t>• You can sort by a single column or by multiple columns</a:t>
            </a:r>
            <a:endParaRPr lang="lt-LT" dirty="0"/>
          </a:p>
        </p:txBody>
      </p:sp>
      <p:pic>
        <p:nvPicPr>
          <p:cNvPr id="5" name="Paveikslėlis 4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CD2A0FF4-4185-CEED-5C73-ABDCB4E66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290" y="2107936"/>
            <a:ext cx="8684876" cy="432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17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317DAA10-A9C6-EA91-7D36-BEBAA27C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RENAMING COLUMNS</a:t>
            </a:r>
          </a:p>
        </p:txBody>
      </p:sp>
      <p:pic>
        <p:nvPicPr>
          <p:cNvPr id="4" name="Paveikslėlis 3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35FFFCD1-CB19-A268-C3AC-83E6507EA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23615"/>
            <a:ext cx="9851923" cy="39782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79CE3C-D00B-4CE8-8D87-280FAC30EB74}"/>
              </a:ext>
            </a:extLst>
          </p:cNvPr>
          <p:cNvSpPr txBox="1"/>
          <p:nvPr/>
        </p:nvSpPr>
        <p:spPr>
          <a:xfrm>
            <a:off x="2716161" y="169068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Rename columns in place via assignment using the “columns” </a:t>
            </a:r>
            <a:r>
              <a:rPr lang="en-US" dirty="0" err="1"/>
              <a:t>propert</a:t>
            </a:r>
            <a:r>
              <a:rPr lang="lt-LT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8322881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7BEDF-9340-9F0D-A570-3E9864334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BBCE33E7-AD49-BD24-BC13-20DAECDAD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REORDERING COLUMNS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2CF552-8C67-2285-0EEA-84EDC0F3B019}"/>
              </a:ext>
            </a:extLst>
          </p:cNvPr>
          <p:cNvSpPr txBox="1"/>
          <p:nvPr/>
        </p:nvSpPr>
        <p:spPr>
          <a:xfrm>
            <a:off x="2716161" y="169068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Reorder columns with the .reindex() method when sorting won’t suffice</a:t>
            </a:r>
            <a:endParaRPr lang="lt-LT" dirty="0"/>
          </a:p>
        </p:txBody>
      </p:sp>
      <p:pic>
        <p:nvPicPr>
          <p:cNvPr id="5" name="Paveikslėlis 4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CF09D177-3EB1-0A0B-1A76-2DD98E60F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52" y="3110912"/>
            <a:ext cx="12192000" cy="346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577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C115CBF4-E4F5-AC16-3667-A128CCD55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916" y="365126"/>
            <a:ext cx="10586884" cy="657430"/>
          </a:xfrm>
        </p:spPr>
        <p:txBody>
          <a:bodyPr>
            <a:normAutofit fontScale="90000"/>
          </a:bodyPr>
          <a:lstStyle/>
          <a:p>
            <a:r>
              <a:rPr lang="lt-LT" dirty="0"/>
              <a:t>ARITHMETIC COLUMN CREATION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14E22B-0C2E-AF9A-6D6C-B9FE85FBF5A3}"/>
              </a:ext>
            </a:extLst>
          </p:cNvPr>
          <p:cNvSpPr txBox="1"/>
          <p:nvPr/>
        </p:nvSpPr>
        <p:spPr>
          <a:xfrm>
            <a:off x="934065" y="1249148"/>
            <a:ext cx="87113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You can create columns with arithmetic by assigning them Series operations </a:t>
            </a:r>
          </a:p>
          <a:p>
            <a:r>
              <a:rPr lang="en-US" dirty="0"/>
              <a:t>• Simply specify the new column name and assign the operation of interest</a:t>
            </a:r>
            <a:endParaRPr lang="lt-LT" dirty="0"/>
          </a:p>
        </p:txBody>
      </p:sp>
      <p:pic>
        <p:nvPicPr>
          <p:cNvPr id="6" name="Paveikslėlis 5" descr="Paveikslėlis, kuriame yra tekstas, Šriftas, skaičius, ekrano kopija&#10;&#10;Dirbtinio intelekto sugeneruotas turinys gali būti neteisingas.">
            <a:extLst>
              <a:ext uri="{FF2B5EF4-FFF2-40B4-BE49-F238E27FC236}">
                <a16:creationId xmlns:a16="http://schemas.microsoft.com/office/drawing/2014/main" id="{BB821EF5-D789-6BCD-5E29-5164AF0FF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199" y="2122071"/>
            <a:ext cx="9261987" cy="421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552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1ABF9DEE-3457-8121-36CD-D7F00EBF1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BOOLEAN COLUMN CREATION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202B0D-3832-E147-9549-03AAB138EED8}"/>
              </a:ext>
            </a:extLst>
          </p:cNvPr>
          <p:cNvSpPr txBox="1"/>
          <p:nvPr/>
        </p:nvSpPr>
        <p:spPr>
          <a:xfrm>
            <a:off x="1465006" y="1367522"/>
            <a:ext cx="7285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You can create Boolean columns by assigning them a logical </a:t>
            </a:r>
            <a:r>
              <a:rPr lang="en-US" dirty="0" err="1"/>
              <a:t>tes</a:t>
            </a:r>
            <a:r>
              <a:rPr lang="lt-LT" dirty="0"/>
              <a:t>t</a:t>
            </a:r>
          </a:p>
        </p:txBody>
      </p:sp>
      <p:pic>
        <p:nvPicPr>
          <p:cNvPr id="6" name="Paveikslėlis 5" descr="Paveikslėlis, kuriame yra tekstas, ekrano kopija, skaičius, Šriftas&#10;&#10;Dirbtinio intelekto sugeneruotas turinys gali būti neteisingas.">
            <a:extLst>
              <a:ext uri="{FF2B5EF4-FFF2-40B4-BE49-F238E27FC236}">
                <a16:creationId xmlns:a16="http://schemas.microsoft.com/office/drawing/2014/main" id="{F764C5CE-0B6A-5B2A-DDDB-B1E4BD62C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57856"/>
            <a:ext cx="8528435" cy="463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529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18CA5824-AC26-E1BF-1A58-84A7118D3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PRO TIP: NUMPY SELECT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15B1C4-4937-9EFD-8CAD-AF94FF9B8FA4}"/>
              </a:ext>
            </a:extLst>
          </p:cNvPr>
          <p:cNvSpPr txBox="1"/>
          <p:nvPr/>
        </p:nvSpPr>
        <p:spPr>
          <a:xfrm>
            <a:off x="1170038" y="1367522"/>
            <a:ext cx="95077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NumPy’s select() function lets you create columns based on multiple conditions</a:t>
            </a:r>
          </a:p>
          <a:p>
            <a:r>
              <a:rPr lang="en-US" dirty="0"/>
              <a:t>	 • This is more flexible than NumPy’s where() function or Pandas’ .where() method</a:t>
            </a:r>
            <a:endParaRPr lang="lt-LT" dirty="0"/>
          </a:p>
        </p:txBody>
      </p:sp>
      <p:pic>
        <p:nvPicPr>
          <p:cNvPr id="6" name="Paveikslėlis 5" descr="Paveikslėlis, kuriame yra tekstas, Šriftas, skaičius, ekrano kopija&#10;&#10;Dirbtinio intelekto sugeneruotas turinys gali būti neteisingas.">
            <a:extLst>
              <a:ext uri="{FF2B5EF4-FFF2-40B4-BE49-F238E27FC236}">
                <a16:creationId xmlns:a16="http://schemas.microsoft.com/office/drawing/2014/main" id="{42AE027A-F3BB-2E29-CC2A-5C50BCBC7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7" y="2379405"/>
            <a:ext cx="11657920" cy="435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352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6722FBCD-7E9A-CB52-2356-9D756848C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DATAFRAME PROPERTIES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CE64D-B3C8-6CD1-EA88-B9ABE0FEBB29}"/>
              </a:ext>
            </a:extLst>
          </p:cNvPr>
          <p:cNvSpPr txBox="1"/>
          <p:nvPr/>
        </p:nvSpPr>
        <p:spPr>
          <a:xfrm>
            <a:off x="461809" y="1547813"/>
            <a:ext cx="869171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DataFrame</a:t>
            </a:r>
            <a:r>
              <a:rPr lang="en-US" dirty="0"/>
              <a:t> shave these key properties: </a:t>
            </a:r>
            <a:endParaRPr lang="lt-LT" dirty="0"/>
          </a:p>
          <a:p>
            <a:r>
              <a:rPr lang="en-US" dirty="0"/>
              <a:t>• </a:t>
            </a:r>
            <a:r>
              <a:rPr lang="en-US" b="1" dirty="0"/>
              <a:t>shape</a:t>
            </a:r>
            <a:r>
              <a:rPr lang="en-US" dirty="0"/>
              <a:t> –the number of rows and columns in a </a:t>
            </a:r>
            <a:r>
              <a:rPr lang="en-US" dirty="0" err="1"/>
              <a:t>DataFrame</a:t>
            </a:r>
            <a:r>
              <a:rPr lang="en-US" dirty="0"/>
              <a:t> (the index is not considered a column) </a:t>
            </a:r>
            <a:endParaRPr lang="lt-LT" dirty="0"/>
          </a:p>
          <a:p>
            <a:r>
              <a:rPr lang="en-US" dirty="0"/>
              <a:t>• </a:t>
            </a:r>
            <a:r>
              <a:rPr lang="en-US" b="1" dirty="0"/>
              <a:t>index</a:t>
            </a:r>
            <a:r>
              <a:rPr lang="en-US" dirty="0"/>
              <a:t>–the row index in a </a:t>
            </a:r>
            <a:r>
              <a:rPr lang="en-US" dirty="0" err="1"/>
              <a:t>DataFrame</a:t>
            </a:r>
            <a:r>
              <a:rPr lang="en-US" dirty="0"/>
              <a:t>, represented as a range of integers (axis=0) </a:t>
            </a:r>
            <a:endParaRPr lang="lt-LT" dirty="0"/>
          </a:p>
          <a:p>
            <a:r>
              <a:rPr lang="en-US" dirty="0"/>
              <a:t>• </a:t>
            </a:r>
            <a:r>
              <a:rPr lang="en-US" b="1" dirty="0"/>
              <a:t>columns</a:t>
            </a:r>
            <a:r>
              <a:rPr lang="en-US" dirty="0"/>
              <a:t>–the column index in a </a:t>
            </a:r>
            <a:r>
              <a:rPr lang="en-US" dirty="0" err="1"/>
              <a:t>DataFrame</a:t>
            </a:r>
            <a:r>
              <a:rPr lang="en-US" dirty="0"/>
              <a:t>, represented by the Series names (axis=1) </a:t>
            </a:r>
            <a:endParaRPr lang="lt-LT" dirty="0"/>
          </a:p>
          <a:p>
            <a:r>
              <a:rPr lang="en-US" dirty="0"/>
              <a:t>• </a:t>
            </a:r>
            <a:r>
              <a:rPr lang="en-US" b="1" dirty="0"/>
              <a:t>axes</a:t>
            </a:r>
            <a:r>
              <a:rPr lang="en-US" dirty="0"/>
              <a:t>–the row and column indices in a </a:t>
            </a:r>
            <a:r>
              <a:rPr lang="en-US" dirty="0" err="1"/>
              <a:t>DataFrame</a:t>
            </a:r>
            <a:r>
              <a:rPr lang="en-US" dirty="0"/>
              <a:t> </a:t>
            </a:r>
            <a:endParaRPr lang="lt-LT" dirty="0"/>
          </a:p>
          <a:p>
            <a:r>
              <a:rPr lang="en-US" dirty="0"/>
              <a:t>• </a:t>
            </a:r>
            <a:r>
              <a:rPr lang="en-US" b="1" dirty="0" err="1"/>
              <a:t>dtypes</a:t>
            </a:r>
            <a:r>
              <a:rPr lang="en-US" dirty="0"/>
              <a:t>–the data type for each Series in a </a:t>
            </a:r>
            <a:r>
              <a:rPr lang="en-US" dirty="0" err="1"/>
              <a:t>DataFrame</a:t>
            </a:r>
            <a:r>
              <a:rPr lang="en-US" dirty="0"/>
              <a:t> (they can be different!)</a:t>
            </a:r>
            <a:endParaRPr lang="lt-LT" dirty="0"/>
          </a:p>
        </p:txBody>
      </p:sp>
      <p:pic>
        <p:nvPicPr>
          <p:cNvPr id="6" name="Paveikslėlis 5" descr="Paveikslėlis, kuriame yra tekstas, ekrano kopija, kvitas, Šriftas&#10;&#10;Dirbtinio intelekto sugeneruotas turinys gali būti neteisingas.">
            <a:extLst>
              <a:ext uri="{FF2B5EF4-FFF2-40B4-BE49-F238E27FC236}">
                <a16:creationId xmlns:a16="http://schemas.microsoft.com/office/drawing/2014/main" id="{29CD8821-50F9-66D3-7077-D78B1DC61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25358"/>
            <a:ext cx="9412693" cy="259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136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088212FE-44AB-0A5A-1A31-225EC030F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245" y="365125"/>
            <a:ext cx="10547555" cy="706591"/>
          </a:xfrm>
        </p:spPr>
        <p:txBody>
          <a:bodyPr/>
          <a:lstStyle/>
          <a:p>
            <a:r>
              <a:rPr lang="lt-LT" dirty="0"/>
              <a:t>MAPPING VALUES TO COLUMNS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D8F009-E8D4-816D-5B4E-E680B1DEFEB7}"/>
              </a:ext>
            </a:extLst>
          </p:cNvPr>
          <p:cNvSpPr txBox="1"/>
          <p:nvPr/>
        </p:nvSpPr>
        <p:spPr>
          <a:xfrm>
            <a:off x="806244" y="1140993"/>
            <a:ext cx="88686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.map() method maps values to a column or an entire </a:t>
            </a:r>
            <a:r>
              <a:rPr lang="en-US" dirty="0" err="1"/>
              <a:t>DataFrame</a:t>
            </a:r>
            <a:r>
              <a:rPr lang="en-US" dirty="0"/>
              <a:t> </a:t>
            </a:r>
          </a:p>
          <a:p>
            <a:r>
              <a:rPr lang="en-US" dirty="0"/>
              <a:t>	• You can pass a dictionary with existing values as the keys, and new values as the values</a:t>
            </a:r>
            <a:endParaRPr lang="lt-LT" dirty="0"/>
          </a:p>
        </p:txBody>
      </p:sp>
      <p:pic>
        <p:nvPicPr>
          <p:cNvPr id="6" name="Paveikslėlis 5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A3DF77AA-C992-C6EE-2F91-C12AFE53F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7" y="2208951"/>
            <a:ext cx="12192000" cy="535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6481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B9BDD-EEAD-2B03-0CFD-B0B9CEE4E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880E814A-E42A-FAF6-3172-380798FF8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245" y="365125"/>
            <a:ext cx="10547555" cy="706591"/>
          </a:xfrm>
        </p:spPr>
        <p:txBody>
          <a:bodyPr/>
          <a:lstStyle/>
          <a:p>
            <a:r>
              <a:rPr lang="lt-LT" dirty="0"/>
              <a:t>MAPPING VALUES TO COLUMNS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DE32B-5DF9-00AF-5213-C3416A0A2BD0}"/>
              </a:ext>
            </a:extLst>
          </p:cNvPr>
          <p:cNvSpPr txBox="1"/>
          <p:nvPr/>
        </p:nvSpPr>
        <p:spPr>
          <a:xfrm>
            <a:off x="806244" y="1140993"/>
            <a:ext cx="886869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.map() method maps values to a column or an entire </a:t>
            </a:r>
            <a:r>
              <a:rPr lang="en-US" dirty="0" err="1"/>
              <a:t>DataFrame</a:t>
            </a:r>
            <a:r>
              <a:rPr lang="en-US" dirty="0"/>
              <a:t> </a:t>
            </a:r>
          </a:p>
          <a:p>
            <a:r>
              <a:rPr lang="en-US" dirty="0"/>
              <a:t>	• You can pass a dictionary with existing values as the keys, and new values as the values</a:t>
            </a:r>
          </a:p>
          <a:p>
            <a:r>
              <a:rPr lang="en-US" dirty="0"/>
              <a:t>	 • You can apply lambda functions (and others!)</a:t>
            </a:r>
            <a:endParaRPr lang="lt-LT" dirty="0"/>
          </a:p>
        </p:txBody>
      </p:sp>
      <p:pic>
        <p:nvPicPr>
          <p:cNvPr id="5" name="Paveikslėlis 4" descr="Paveikslėlis, kuriame yra tekstas, ekrano kopija, skaičius, Šriftas&#10;&#10;Dirbtinio intelekto sugeneruotas turinys gali būti neteisingas.">
            <a:extLst>
              <a:ext uri="{FF2B5EF4-FFF2-40B4-BE49-F238E27FC236}">
                <a16:creationId xmlns:a16="http://schemas.microsoft.com/office/drawing/2014/main" id="{F26A6663-CE71-9836-92F0-5DC881DBF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244" y="2706995"/>
            <a:ext cx="10147466" cy="378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0928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E36ED4BC-1C71-299A-81D7-0B7F99ADC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 TIP: COLUMN CREATION WITH ASSIGN</a:t>
            </a:r>
            <a:endParaRPr lang="lt-L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E26E9E-7357-88F5-83C2-F84D72DCB255}"/>
              </a:ext>
            </a:extLst>
          </p:cNvPr>
          <p:cNvSpPr txBox="1"/>
          <p:nvPr/>
        </p:nvSpPr>
        <p:spPr>
          <a:xfrm>
            <a:off x="1091381" y="1514619"/>
            <a:ext cx="88588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.assign() method creates multiple columns at once and returns a </a:t>
            </a:r>
            <a:r>
              <a:rPr lang="en-US" dirty="0" err="1"/>
              <a:t>DataFrame</a:t>
            </a:r>
            <a:r>
              <a:rPr lang="en-US" dirty="0"/>
              <a:t> </a:t>
            </a:r>
          </a:p>
          <a:p>
            <a:r>
              <a:rPr lang="en-US" dirty="0"/>
              <a:t>• This can be chained together with other data processing methods</a:t>
            </a:r>
            <a:endParaRPr lang="lt-LT" dirty="0"/>
          </a:p>
        </p:txBody>
      </p:sp>
      <p:pic>
        <p:nvPicPr>
          <p:cNvPr id="6" name="Paveikslėlis 5" descr="Paveikslėlis, kuriame yra tekstas, Šriftas, skaičius, ekrano kopija&#10;&#10;Dirbtinio intelekto sugeneruotas turinys gali būti neteisingas.">
            <a:extLst>
              <a:ext uri="{FF2B5EF4-FFF2-40B4-BE49-F238E27FC236}">
                <a16:creationId xmlns:a16="http://schemas.microsoft.com/office/drawing/2014/main" id="{279CB4B4-3D58-192A-2867-8BBF7933D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73" y="2392678"/>
            <a:ext cx="8416413" cy="383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6573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F8FA7DCF-B8A1-55E3-26F6-421C42FDB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REVIEW: PANDAS DATA TYPES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799F22-70EE-3FE4-D2DA-2C2A58DE2F3A}"/>
              </a:ext>
            </a:extLst>
          </p:cNvPr>
          <p:cNvSpPr txBox="1"/>
          <p:nvPr/>
        </p:nvSpPr>
        <p:spPr>
          <a:xfrm>
            <a:off x="1297857" y="1690688"/>
            <a:ext cx="92423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Pandas  data types mostly expand on their base Python and NumPy equivalents</a:t>
            </a:r>
            <a:endParaRPr lang="lt-LT" dirty="0"/>
          </a:p>
        </p:txBody>
      </p:sp>
      <p:pic>
        <p:nvPicPr>
          <p:cNvPr id="6" name="Paveikslėlis 5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0A36D693-726C-5A6C-81D0-BD4079F8C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2298061"/>
            <a:ext cx="9930581" cy="419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894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324B49EC-2446-94C9-D7C4-9B39510BF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THE CATEGORICAL DATA 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40AAE3-E0B7-77E7-22F0-9412FBB20DB6}"/>
              </a:ext>
            </a:extLst>
          </p:cNvPr>
          <p:cNvSpPr txBox="1"/>
          <p:nvPr/>
        </p:nvSpPr>
        <p:spPr>
          <a:xfrm>
            <a:off x="757082" y="1621078"/>
            <a:ext cx="92324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Pandas categorical data type stores text data with repeated values efficiently </a:t>
            </a:r>
          </a:p>
          <a:p>
            <a:r>
              <a:rPr lang="en-US" dirty="0"/>
              <a:t>• Python maps each unique category to an integer to save space </a:t>
            </a:r>
          </a:p>
          <a:p>
            <a:r>
              <a:rPr lang="en-US" dirty="0"/>
              <a:t>• As a rule of thumb, only consider this data type when</a:t>
            </a:r>
          </a:p>
          <a:p>
            <a:r>
              <a:rPr lang="en-US" dirty="0"/>
              <a:t> unique categories &lt; number of rows / 2</a:t>
            </a:r>
            <a:endParaRPr lang="lt-LT" dirty="0"/>
          </a:p>
        </p:txBody>
      </p:sp>
      <p:pic>
        <p:nvPicPr>
          <p:cNvPr id="6" name="Paveikslėlis 5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CBE771CD-18A3-ADC1-DED3-1BC2C411F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387" y="2997722"/>
            <a:ext cx="9989573" cy="386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7188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CCA4BBD4-44F2-ED06-B6B3-55EBF2060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238" y="365125"/>
            <a:ext cx="10488561" cy="637765"/>
          </a:xfrm>
        </p:spPr>
        <p:txBody>
          <a:bodyPr>
            <a:normAutofit fontScale="90000"/>
          </a:bodyPr>
          <a:lstStyle/>
          <a:p>
            <a:r>
              <a:rPr lang="lt-LT"/>
              <a:t>TYPE CONVERSION</a:t>
            </a:r>
            <a:endParaRPr lang="lt-L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83B085-3DA9-9452-44B0-8C43CD3DB3E4}"/>
              </a:ext>
            </a:extLst>
          </p:cNvPr>
          <p:cNvSpPr txBox="1"/>
          <p:nvPr/>
        </p:nvSpPr>
        <p:spPr>
          <a:xfrm>
            <a:off x="865238" y="1329502"/>
            <a:ext cx="106385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Like Series, you can convert data types in a </a:t>
            </a:r>
            <a:r>
              <a:rPr lang="en-US" dirty="0" err="1"/>
              <a:t>DataFrame</a:t>
            </a:r>
            <a:r>
              <a:rPr lang="en-US" dirty="0"/>
              <a:t> by using the </a:t>
            </a:r>
            <a:r>
              <a:rPr lang="en-US" b="1" dirty="0"/>
              <a:t>.</a:t>
            </a:r>
            <a:r>
              <a:rPr lang="en-US" b="1" dirty="0" err="1"/>
              <a:t>astype</a:t>
            </a:r>
            <a:r>
              <a:rPr lang="en-US" b="1" dirty="0"/>
              <a:t>() </a:t>
            </a:r>
            <a:r>
              <a:rPr lang="en-US" dirty="0"/>
              <a:t>method and specifying the desired data type (if compatible)</a:t>
            </a:r>
            <a:endParaRPr lang="lt-LT" dirty="0"/>
          </a:p>
        </p:txBody>
      </p:sp>
      <p:pic>
        <p:nvPicPr>
          <p:cNvPr id="6" name="Paveikslėlis 5" descr="Paveikslėlis, kuriame yra tekstas, ekrano kopija, skaičius, Šriftas&#10;&#10;Dirbtinio intelekto sugeneruotas turinys gali būti neteisingas.">
            <a:extLst>
              <a:ext uri="{FF2B5EF4-FFF2-40B4-BE49-F238E27FC236}">
                <a16:creationId xmlns:a16="http://schemas.microsoft.com/office/drawing/2014/main" id="{A64BDA50-CA7E-DC39-5F02-3529F92DC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252" y="2302445"/>
            <a:ext cx="7846238" cy="439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409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739C8926-EB72-306F-1E76-5C81115A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7" y="365125"/>
            <a:ext cx="10714703" cy="460785"/>
          </a:xfrm>
        </p:spPr>
        <p:txBody>
          <a:bodyPr>
            <a:normAutofit fontScale="90000"/>
          </a:bodyPr>
          <a:lstStyle/>
          <a:p>
            <a:r>
              <a:rPr lang="lt-LT" dirty="0"/>
              <a:t>TYPE CONVERSION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FBC07A-82B1-5B8D-A69B-4F334A69F478}"/>
              </a:ext>
            </a:extLst>
          </p:cNvPr>
          <p:cNvSpPr txBox="1"/>
          <p:nvPr/>
        </p:nvSpPr>
        <p:spPr>
          <a:xfrm>
            <a:off x="639097" y="1013174"/>
            <a:ext cx="98224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Like Series, you can convert data types in a </a:t>
            </a:r>
            <a:r>
              <a:rPr lang="en-US" dirty="0" err="1"/>
              <a:t>DataFrame</a:t>
            </a:r>
            <a:r>
              <a:rPr lang="en-US" dirty="0"/>
              <a:t> by using the </a:t>
            </a:r>
            <a:r>
              <a:rPr lang="en-US" b="1" dirty="0"/>
              <a:t>.</a:t>
            </a:r>
            <a:r>
              <a:rPr lang="en-US" b="1" dirty="0" err="1"/>
              <a:t>astype</a:t>
            </a:r>
            <a:r>
              <a:rPr lang="en-US" b="1" dirty="0"/>
              <a:t>() </a:t>
            </a:r>
            <a:r>
              <a:rPr lang="en-US" dirty="0"/>
              <a:t>method and specifying the desired data type (if compatible)</a:t>
            </a:r>
            <a:endParaRPr lang="lt-LT" dirty="0"/>
          </a:p>
        </p:txBody>
      </p:sp>
      <p:pic>
        <p:nvPicPr>
          <p:cNvPr id="6" name="Paveikslėlis 5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BD0E3432-D598-28E0-2FF7-27839B3CF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238" y="1846769"/>
            <a:ext cx="10176387" cy="402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612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8AC8C649-2C38-BC7B-E99A-821D53EEF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23" y="365126"/>
            <a:ext cx="10645877" cy="755752"/>
          </a:xfrm>
        </p:spPr>
        <p:txBody>
          <a:bodyPr/>
          <a:lstStyle/>
          <a:p>
            <a:r>
              <a:rPr lang="lt-LT" dirty="0"/>
              <a:t>CREATING A DATAFRAME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E41178-F9CC-C91B-37DD-F8E43AB32746}"/>
              </a:ext>
            </a:extLst>
          </p:cNvPr>
          <p:cNvSpPr txBox="1"/>
          <p:nvPr/>
        </p:nvSpPr>
        <p:spPr>
          <a:xfrm>
            <a:off x="1415845" y="1504336"/>
            <a:ext cx="7728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You can create</a:t>
            </a:r>
            <a:r>
              <a:rPr lang="lt-LT" dirty="0"/>
              <a:t> </a:t>
            </a:r>
            <a:r>
              <a:rPr lang="en-US" dirty="0"/>
              <a:t>a </a:t>
            </a:r>
            <a:r>
              <a:rPr lang="en-US" dirty="0" err="1"/>
              <a:t>DataFrame</a:t>
            </a:r>
            <a:r>
              <a:rPr lang="en-US" dirty="0"/>
              <a:t> from a Python dictionary or NumPy</a:t>
            </a:r>
            <a:r>
              <a:rPr lang="lt-LT" dirty="0"/>
              <a:t> </a:t>
            </a:r>
            <a:r>
              <a:rPr lang="en-US" dirty="0"/>
              <a:t>array by using the Pandas </a:t>
            </a:r>
            <a:r>
              <a:rPr lang="en-US" dirty="0" err="1"/>
              <a:t>DataFrame</a:t>
            </a:r>
            <a:r>
              <a:rPr lang="en-US" dirty="0"/>
              <a:t>() </a:t>
            </a:r>
            <a:r>
              <a:rPr lang="en-US" dirty="0" err="1"/>
              <a:t>functio</a:t>
            </a:r>
            <a:r>
              <a:rPr lang="lt-LT" dirty="0"/>
              <a:t>n</a:t>
            </a:r>
          </a:p>
        </p:txBody>
      </p:sp>
      <p:pic>
        <p:nvPicPr>
          <p:cNvPr id="9" name="Paveikslėlis 8" descr="Paveikslėlis, kuriame yra tekstas, ekrano kopija, Šriftas, linija&#10;&#10;Dirbtinio intelekto sugeneruotas turinys gali būti neteisingas.">
            <a:extLst>
              <a:ext uri="{FF2B5EF4-FFF2-40B4-BE49-F238E27FC236}">
                <a16:creationId xmlns:a16="http://schemas.microsoft.com/office/drawing/2014/main" id="{1A3E41B3-8FB9-D216-A4D8-85425C3AE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148" y="2366991"/>
            <a:ext cx="8501386" cy="313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811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85B29-06EC-3988-1D44-3471A95DA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CB7F7C91-1218-95BF-D235-D2F008F27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23" y="365126"/>
            <a:ext cx="10645877" cy="755752"/>
          </a:xfrm>
        </p:spPr>
        <p:txBody>
          <a:bodyPr/>
          <a:lstStyle/>
          <a:p>
            <a:r>
              <a:rPr lang="lt-LT" dirty="0"/>
              <a:t>CREATING A DATAFRAME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19DC53-2E7F-D683-A3FB-33E1DD9616FA}"/>
              </a:ext>
            </a:extLst>
          </p:cNvPr>
          <p:cNvSpPr txBox="1"/>
          <p:nvPr/>
        </p:nvSpPr>
        <p:spPr>
          <a:xfrm>
            <a:off x="1415845" y="1504336"/>
            <a:ext cx="7728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You’ll more likely create a </a:t>
            </a:r>
            <a:r>
              <a:rPr lang="en-US" dirty="0" err="1"/>
              <a:t>DataFrame</a:t>
            </a:r>
            <a:r>
              <a:rPr lang="en-US" dirty="0"/>
              <a:t> by reading in a flat file (csv, txt, or </a:t>
            </a:r>
            <a:r>
              <a:rPr lang="en-US" dirty="0" err="1"/>
              <a:t>tsv</a:t>
            </a:r>
            <a:r>
              <a:rPr lang="en-US" dirty="0"/>
              <a:t>) with Pandas </a:t>
            </a:r>
            <a:r>
              <a:rPr lang="en-US" dirty="0" err="1"/>
              <a:t>read_csv</a:t>
            </a:r>
            <a:r>
              <a:rPr lang="en-US" dirty="0"/>
              <a:t>() function</a:t>
            </a:r>
            <a:endParaRPr lang="lt-LT" dirty="0"/>
          </a:p>
        </p:txBody>
      </p:sp>
      <p:pic>
        <p:nvPicPr>
          <p:cNvPr id="8" name="Paveikslėlis 7" descr="Paveikslėlis, kuriame yra tekstas, ekrano kopija, Tinklalapis, programinė įranga&#10;&#10;Dirbtinio intelekto sugeneruotas turinys gali būti neteisingas.">
            <a:extLst>
              <a:ext uri="{FF2B5EF4-FFF2-40B4-BE49-F238E27FC236}">
                <a16:creationId xmlns:a16="http://schemas.microsoft.com/office/drawing/2014/main" id="{62E44BC9-A2F4-5F78-C45C-32E380048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845" y="2628329"/>
            <a:ext cx="8082115" cy="369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612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C2FE8807-B00B-D950-BA9C-7F0ECE33A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252" y="365125"/>
            <a:ext cx="10606548" cy="539443"/>
          </a:xfrm>
        </p:spPr>
        <p:txBody>
          <a:bodyPr>
            <a:normAutofit fontScale="90000"/>
          </a:bodyPr>
          <a:lstStyle/>
          <a:p>
            <a:r>
              <a:rPr lang="en-US" dirty="0"/>
              <a:t>E</a:t>
            </a:r>
            <a:r>
              <a:rPr lang="lt-LT" dirty="0"/>
              <a:t>XPLORING A DATAFRAME</a:t>
            </a:r>
          </a:p>
        </p:txBody>
      </p:sp>
      <p:pic>
        <p:nvPicPr>
          <p:cNvPr id="4" name="Paveikslėlis 3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3531E5AA-629A-E15C-6A6D-F24E9ACA5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316" y="1210169"/>
            <a:ext cx="10510684" cy="528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7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810EF21D-DE52-7F10-87DD-D77534262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HEAD &amp; TAIL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85065E-63E1-2598-4B87-496CD6282914}"/>
              </a:ext>
            </a:extLst>
          </p:cNvPr>
          <p:cNvSpPr txBox="1"/>
          <p:nvPr/>
        </p:nvSpPr>
        <p:spPr>
          <a:xfrm>
            <a:off x="648929" y="146630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.head() and .tail() methods return the top or bottom rows in a </a:t>
            </a:r>
            <a:r>
              <a:rPr lang="en-US" dirty="0" err="1"/>
              <a:t>DataFrame</a:t>
            </a:r>
            <a:endParaRPr lang="lt-LT" dirty="0"/>
          </a:p>
        </p:txBody>
      </p:sp>
      <p:pic>
        <p:nvPicPr>
          <p:cNvPr id="6" name="Paveikslėlis 5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7F4D620A-209D-6FEE-897B-231C780EF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348" y="1941722"/>
            <a:ext cx="9281652" cy="433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7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3CD4B7E2-8A11-E27B-361B-B356C0FAE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42" y="365126"/>
            <a:ext cx="10518058" cy="519778"/>
          </a:xfrm>
        </p:spPr>
        <p:txBody>
          <a:bodyPr>
            <a:normAutofit fontScale="90000"/>
          </a:bodyPr>
          <a:lstStyle/>
          <a:p>
            <a:r>
              <a:rPr lang="lt-LT" dirty="0"/>
              <a:t>SAMPLE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67EA89-2B52-366E-79DB-06FA297AF017}"/>
              </a:ext>
            </a:extLst>
          </p:cNvPr>
          <p:cNvSpPr txBox="1"/>
          <p:nvPr/>
        </p:nvSpPr>
        <p:spPr>
          <a:xfrm>
            <a:off x="835742" y="1092680"/>
            <a:ext cx="98224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.sample() method returns a random sample of rows from a </a:t>
            </a:r>
            <a:r>
              <a:rPr lang="en-US" dirty="0" err="1"/>
              <a:t>DataFrame</a:t>
            </a:r>
            <a:endParaRPr lang="lt-LT" dirty="0"/>
          </a:p>
        </p:txBody>
      </p:sp>
      <p:pic>
        <p:nvPicPr>
          <p:cNvPr id="6" name="Paveikslėlis 5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0C60E412-6EAB-953B-013B-410FD9AF1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20" y="1669788"/>
            <a:ext cx="10518058" cy="490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57116"/>
      </p:ext>
    </p:extLst>
  </p:cSld>
  <p:clrMapOvr>
    <a:masterClrMapping/>
  </p:clrMapOvr>
</p:sld>
</file>

<file path=ppt/theme/theme1.xml><?xml version="1.0" encoding="utf-8"?>
<a:theme xmlns:a="http://schemas.openxmlformats.org/drawingml/2006/main" name="„Office“ 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„Office“ 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as" ma:contentTypeID="0x010100753C69E30CD2E346B0231A1827D4E953" ma:contentTypeVersion="32" ma:contentTypeDescription="Kurkite naują dokumentą." ma:contentTypeScope="" ma:versionID="809ac949904d02c312bdad0800d9e5ec">
  <xsd:schema xmlns:xsd="http://www.w3.org/2001/XMLSchema" xmlns:xs="http://www.w3.org/2001/XMLSchema" xmlns:p="http://schemas.microsoft.com/office/2006/metadata/properties" xmlns:ns2="662e3587-765d-4918-9d92-5b93275042d2" xmlns:ns3="eb74e56a-683e-4ac4-9917-2810b22b5cab" targetNamespace="http://schemas.microsoft.com/office/2006/metadata/properties" ma:root="true" ma:fieldsID="7810e61893e78777e4b537f36b79e890" ns2:_="" ns3:_="">
    <xsd:import namespace="662e3587-765d-4918-9d92-5b93275042d2"/>
    <xsd:import namespace="eb74e56a-683e-4ac4-9917-2810b22b5ca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NotebookType" minOccurs="0"/>
                <xsd:element ref="ns2:FolderType" minOccurs="0"/>
                <xsd:element ref="ns2:CultureName" minOccurs="0"/>
                <xsd:element ref="ns2:AppVersion" minOccurs="0"/>
                <xsd:element ref="ns2:TeamsChannelId" minOccurs="0"/>
                <xsd:element ref="ns2:Owner" minOccurs="0"/>
                <xsd:element ref="ns2:Math_Settings" minOccurs="0"/>
                <xsd:element ref="ns2:DefaultSectionNames" minOccurs="0"/>
                <xsd:element ref="ns2:Templates" minOccurs="0"/>
                <xsd:element ref="ns2:Teachers" minOccurs="0"/>
                <xsd:element ref="ns2:Students" minOccurs="0"/>
                <xsd:element ref="ns2:Student_Groups" minOccurs="0"/>
                <xsd:element ref="ns2:Distribution_Groups" minOccurs="0"/>
                <xsd:element ref="ns2:LMS_Mappings" minOccurs="0"/>
                <xsd:element ref="ns2:Invited_Teachers" minOccurs="0"/>
                <xsd:element ref="ns2:Invited_Students" minOccurs="0"/>
                <xsd:element ref="ns2:Self_Registration_Enabled" minOccurs="0"/>
                <xsd:element ref="ns2:Has_Teacher_Only_SectionGroup" minOccurs="0"/>
                <xsd:element ref="ns2:Is_Collaboration_Space_Locked" minOccurs="0"/>
                <xsd:element ref="ns2:IsNotebookLocked" minOccurs="0"/>
                <xsd:element ref="ns2:Teams_Channel_Section_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2e3587-765d-4918-9d92-5b93275042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Vaizdų žymės" ma:readOnly="false" ma:fieldId="{5cf76f15-5ced-4ddc-b409-7134ff3c332f}" ma:taxonomyMulti="true" ma:sspId="170f77d6-0e01-4d43-ba48-7d2f3bc0a53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NotebookType" ma:index="19" nillable="true" ma:displayName="Notebook Type" ma:internalName="NotebookType">
      <xsd:simpleType>
        <xsd:restriction base="dms:Text"/>
      </xsd:simpleType>
    </xsd:element>
    <xsd:element name="FolderType" ma:index="20" nillable="true" ma:displayName="Folder Type" ma:internalName="FolderType">
      <xsd:simpleType>
        <xsd:restriction base="dms:Text"/>
      </xsd:simpleType>
    </xsd:element>
    <xsd:element name="CultureName" ma:index="21" nillable="true" ma:displayName="Culture Name" ma:internalName="CultureName">
      <xsd:simpleType>
        <xsd:restriction base="dms:Text"/>
      </xsd:simpleType>
    </xsd:element>
    <xsd:element name="AppVersion" ma:index="22" nillable="true" ma:displayName="App Version" ma:internalName="AppVersion">
      <xsd:simpleType>
        <xsd:restriction base="dms:Text"/>
      </xsd:simpleType>
    </xsd:element>
    <xsd:element name="TeamsChannelId" ma:index="23" nillable="true" ma:displayName="Teams Channel Id" ma:internalName="TeamsChannelId">
      <xsd:simpleType>
        <xsd:restriction base="dms:Text"/>
      </xsd:simpleType>
    </xsd:element>
    <xsd:element name="Owner" ma:index="24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25" nillable="true" ma:displayName="Math Settings" ma:internalName="Math_Settings">
      <xsd:simpleType>
        <xsd:restriction base="dms:Text"/>
      </xsd:simpleType>
    </xsd:element>
    <xsd:element name="DefaultSectionNames" ma:index="26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27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28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9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30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31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32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33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34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35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36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37" nillable="true" ma:displayName="Is Collaboration Space Locked" ma:internalName="Is_Collaboration_Space_Locked">
      <xsd:simpleType>
        <xsd:restriction base="dms:Boolean"/>
      </xsd:simpleType>
    </xsd:element>
    <xsd:element name="IsNotebookLocked" ma:index="38" nillable="true" ma:displayName="Is Notebook Locked" ma:internalName="IsNotebookLocked">
      <xsd:simpleType>
        <xsd:restriction base="dms:Boolean"/>
      </xsd:simpleType>
    </xsd:element>
    <xsd:element name="Teams_Channel_Section_Location" ma:index="39" nillable="true" ma:displayName="Teams Channel Section Location" ma:internalName="Teams_Channel_Section_Loca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74e56a-683e-4ac4-9917-2810b22b5cab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7668e2cc-9ecf-45c3-8926-07f8ce6bf3d7}" ma:internalName="TaxCatchAll" ma:showField="CatchAllData" ma:web="eb74e56a-683e-4ac4-9917-2810b22b5ca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urinio tipas"/>
        <xsd:element ref="dc:title" minOccurs="0" maxOccurs="1" ma:index="4" ma:displayName="Antraštė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nvited_Teachers xmlns="662e3587-765d-4918-9d92-5b93275042d2" xsi:nil="true"/>
    <DefaultSectionNames xmlns="662e3587-765d-4918-9d92-5b93275042d2" xsi:nil="true"/>
    <Teams_Channel_Section_Location xmlns="662e3587-765d-4918-9d92-5b93275042d2" xsi:nil="true"/>
    <Templates xmlns="662e3587-765d-4918-9d92-5b93275042d2" xsi:nil="true"/>
    <NotebookType xmlns="662e3587-765d-4918-9d92-5b93275042d2" xsi:nil="true"/>
    <Distribution_Groups xmlns="662e3587-765d-4918-9d92-5b93275042d2" xsi:nil="true"/>
    <TeamsChannelId xmlns="662e3587-765d-4918-9d92-5b93275042d2" xsi:nil="true"/>
    <Is_Collaboration_Space_Locked xmlns="662e3587-765d-4918-9d92-5b93275042d2" xsi:nil="true"/>
    <Owner xmlns="662e3587-765d-4918-9d92-5b93275042d2">
      <UserInfo>
        <DisplayName/>
        <AccountId xsi:nil="true"/>
        <AccountType/>
      </UserInfo>
    </Owner>
    <LMS_Mappings xmlns="662e3587-765d-4918-9d92-5b93275042d2" xsi:nil="true"/>
    <Invited_Students xmlns="662e3587-765d-4918-9d92-5b93275042d2" xsi:nil="true"/>
    <FolderType xmlns="662e3587-765d-4918-9d92-5b93275042d2" xsi:nil="true"/>
    <CultureName xmlns="662e3587-765d-4918-9d92-5b93275042d2" xsi:nil="true"/>
    <IsNotebookLocked xmlns="662e3587-765d-4918-9d92-5b93275042d2" xsi:nil="true"/>
    <Math_Settings xmlns="662e3587-765d-4918-9d92-5b93275042d2" xsi:nil="true"/>
    <Teachers xmlns="662e3587-765d-4918-9d92-5b93275042d2">
      <UserInfo>
        <DisplayName/>
        <AccountId xsi:nil="true"/>
        <AccountType/>
      </UserInfo>
    </Teachers>
    <Student_Groups xmlns="662e3587-765d-4918-9d92-5b93275042d2">
      <UserInfo>
        <DisplayName/>
        <AccountId xsi:nil="true"/>
        <AccountType/>
      </UserInfo>
    </Student_Groups>
    <TaxCatchAll xmlns="eb74e56a-683e-4ac4-9917-2810b22b5cab" xsi:nil="true"/>
    <AppVersion xmlns="662e3587-765d-4918-9d92-5b93275042d2" xsi:nil="true"/>
    <Self_Registration_Enabled xmlns="662e3587-765d-4918-9d92-5b93275042d2" xsi:nil="true"/>
    <Has_Teacher_Only_SectionGroup xmlns="662e3587-765d-4918-9d92-5b93275042d2" xsi:nil="true"/>
    <lcf76f155ced4ddcb4097134ff3c332f xmlns="662e3587-765d-4918-9d92-5b93275042d2">
      <Terms xmlns="http://schemas.microsoft.com/office/infopath/2007/PartnerControls"/>
    </lcf76f155ced4ddcb4097134ff3c332f>
    <Students xmlns="662e3587-765d-4918-9d92-5b93275042d2">
      <UserInfo>
        <DisplayName/>
        <AccountId xsi:nil="true"/>
        <AccountType/>
      </UserInfo>
    </Students>
  </documentManagement>
</p:properties>
</file>

<file path=customXml/itemProps1.xml><?xml version="1.0" encoding="utf-8"?>
<ds:datastoreItem xmlns:ds="http://schemas.openxmlformats.org/officeDocument/2006/customXml" ds:itemID="{723075B1-C447-4659-849D-5B52B4BB5D46}"/>
</file>

<file path=customXml/itemProps2.xml><?xml version="1.0" encoding="utf-8"?>
<ds:datastoreItem xmlns:ds="http://schemas.openxmlformats.org/officeDocument/2006/customXml" ds:itemID="{CC6BBD5B-F537-4088-84A8-F7B1312792DC}"/>
</file>

<file path=customXml/itemProps3.xml><?xml version="1.0" encoding="utf-8"?>
<ds:datastoreItem xmlns:ds="http://schemas.openxmlformats.org/officeDocument/2006/customXml" ds:itemID="{707AF137-1845-4DB0-90B2-3268E36F1870}"/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1389</Words>
  <Application>Microsoft Office PowerPoint</Application>
  <PresentationFormat>Plačiaekranė</PresentationFormat>
  <Paragraphs>136</Paragraphs>
  <Slides>46</Slides>
  <Notes>5</Notes>
  <HiddenSlides>0</HiddenSlides>
  <MMClips>0</MMClips>
  <ScaleCrop>false</ScaleCrop>
  <HeadingPairs>
    <vt:vector size="6" baseType="variant">
      <vt:variant>
        <vt:lpstr>Naudojami šriftai</vt:lpstr>
      </vt:variant>
      <vt:variant>
        <vt:i4>3</vt:i4>
      </vt:variant>
      <vt:variant>
        <vt:lpstr>Tema</vt:lpstr>
      </vt:variant>
      <vt:variant>
        <vt:i4>1</vt:i4>
      </vt:variant>
      <vt:variant>
        <vt:lpstr>Skaidrių pavadinimai</vt:lpstr>
      </vt:variant>
      <vt:variant>
        <vt:i4>46</vt:i4>
      </vt:variant>
    </vt:vector>
  </HeadingPairs>
  <TitlesOfParts>
    <vt:vector size="50" baseType="lpstr">
      <vt:lpstr>Aptos</vt:lpstr>
      <vt:lpstr>Aptos Display</vt:lpstr>
      <vt:lpstr>Arial</vt:lpstr>
      <vt:lpstr>„Office“ tema</vt:lpstr>
      <vt:lpstr>Data Analysis with Python Pandas Dataframes</vt:lpstr>
      <vt:lpstr>DATAFRAMES</vt:lpstr>
      <vt:lpstr>THE PANDAS DATAFRAME</vt:lpstr>
      <vt:lpstr>DATAFRAME PROPERTIES</vt:lpstr>
      <vt:lpstr>CREATING A DATAFRAME</vt:lpstr>
      <vt:lpstr>CREATING A DATAFRAME</vt:lpstr>
      <vt:lpstr>EXPLORING A DATAFRAME</vt:lpstr>
      <vt:lpstr>HEAD &amp; TAIL</vt:lpstr>
      <vt:lpstr>SAMPLE</vt:lpstr>
      <vt:lpstr>INFO</vt:lpstr>
      <vt:lpstr>DESCRIBE</vt:lpstr>
      <vt:lpstr>DESCRIBE</vt:lpstr>
      <vt:lpstr>ACCESING DATAFRAME COLUMNS</vt:lpstr>
      <vt:lpstr>ACCESING DATAFRAME COLUMNS</vt:lpstr>
      <vt:lpstr>ACCESING DATAFRAME COLUMNS</vt:lpstr>
      <vt:lpstr>ACCESING DATA WITH ILOC</vt:lpstr>
      <vt:lpstr>ACCESING DATA WITH ILOC</vt:lpstr>
      <vt:lpstr>ACCESING DATA WITH ILOC</vt:lpstr>
      <vt:lpstr>ACCESING DATA WITH LOC</vt:lpstr>
      <vt:lpstr>ACCESING DATA WITH LOC</vt:lpstr>
      <vt:lpstr>DROPPING ROWS &amp; COLUMNS</vt:lpstr>
      <vt:lpstr>DROPPING ROWS &amp; COLUMNS</vt:lpstr>
      <vt:lpstr>IDENTIFYING DUPLICATE ROWS</vt:lpstr>
      <vt:lpstr>IDENTIFYING DUPLICATE ROWS</vt:lpstr>
      <vt:lpstr>IDENTIFYING DUPLICATE ROWS</vt:lpstr>
      <vt:lpstr>IDENTIFYING MISSING DATA</vt:lpstr>
      <vt:lpstr>HANDLING MISSING DATA</vt:lpstr>
      <vt:lpstr>FILTERING DATAFRAMES</vt:lpstr>
      <vt:lpstr>FILTERING DATAFRAMES</vt:lpstr>
      <vt:lpstr>FILTERING DATAFRAMES</vt:lpstr>
      <vt:lpstr>PRO TIP:QUERY</vt:lpstr>
      <vt:lpstr>PRO TIP:QUERY</vt:lpstr>
      <vt:lpstr>SORTING DATAFRAMES BY INDICES</vt:lpstr>
      <vt:lpstr>SORTING DATAFRAMES BY VALUES</vt:lpstr>
      <vt:lpstr>RENAMING COLUMNS</vt:lpstr>
      <vt:lpstr>REORDERING COLUMNS</vt:lpstr>
      <vt:lpstr>ARITHMETIC COLUMN CREATION</vt:lpstr>
      <vt:lpstr>BOOLEAN COLUMN CREATION</vt:lpstr>
      <vt:lpstr>PRO TIP: NUMPY SELECT</vt:lpstr>
      <vt:lpstr>MAPPING VALUES TO COLUMNS</vt:lpstr>
      <vt:lpstr>MAPPING VALUES TO COLUMNS</vt:lpstr>
      <vt:lpstr>PRO TIP: COLUMN CREATION WITH ASSIGN</vt:lpstr>
      <vt:lpstr>REVIEW: PANDAS DATA TYPES</vt:lpstr>
      <vt:lpstr>THE CATEGORICAL DATA TYPE</vt:lpstr>
      <vt:lpstr>TYPE CONVERSION</vt:lpstr>
      <vt:lpstr>TYPE CONVERSION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Žydrūnė Kelpšaitė</dc:creator>
  <cp:lastModifiedBy>Žydrūnė Kelpšaitė</cp:lastModifiedBy>
  <cp:revision>1</cp:revision>
  <dcterms:created xsi:type="dcterms:W3CDTF">2026-01-13T18:02:04Z</dcterms:created>
  <dcterms:modified xsi:type="dcterms:W3CDTF">2026-02-04T13:04:58Z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0x010100753C69E30CD2E346B0231A1827D4E953</vt:lpwstr>
  </property>
</Properties>
</file>